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7" r:id="rId5"/>
    <p:sldMasterId id="2147483758" r:id="rId6"/>
    <p:sldMasterId id="2147483759" r:id="rId7"/>
    <p:sldMasterId id="2147483760" r:id="rId8"/>
    <p:sldMasterId id="2147483761" r:id="rId9"/>
    <p:sldMasterId id="214748376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Lst>
  <p:sldSz cy="5143500" cx="9144000"/>
  <p:notesSz cx="6858000" cy="9144000"/>
  <p:embeddedFontLst>
    <p:embeddedFont>
      <p:font typeface="Proxima Nova"/>
      <p:regular r:id="rId62"/>
      <p:bold r:id="rId63"/>
      <p:italic r:id="rId64"/>
      <p:boldItalic r:id="rId65"/>
    </p:embeddedFont>
    <p:embeddedFont>
      <p:font typeface="Roboto"/>
      <p:regular r:id="rId66"/>
      <p:bold r:id="rId67"/>
      <p:italic r:id="rId68"/>
      <p:boldItalic r:id="rId69"/>
    </p:embeddedFont>
    <p:embeddedFont>
      <p:font typeface="Proxima Nova Extrabold"/>
      <p:bold r:id="rId70"/>
    </p:embeddedFont>
    <p:embeddedFont>
      <p:font typeface="Proxima Nova Semibold"/>
      <p:regular r:id="rId71"/>
      <p:bold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Jitse De Cock (BE)"/>
  <p:cmAuthor clrIdx="1" id="1" initials="" lastIdx="4" name="Eva De Rore (B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71" Type="http://schemas.openxmlformats.org/officeDocument/2006/relationships/font" Target="fonts/ProximaNovaSemibold-regular.fntdata"/><Relationship Id="rId70" Type="http://schemas.openxmlformats.org/officeDocument/2006/relationships/font" Target="fonts/ProximaNovaExtrabold-bold.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ProximaNova-regular.fntdata"/><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1.xml"/><Relationship Id="rId66" Type="http://schemas.openxmlformats.org/officeDocument/2006/relationships/font" Target="fonts/Roboto-regular.fntdata"/><Relationship Id="rId21" Type="http://schemas.openxmlformats.org/officeDocument/2006/relationships/slide" Target="slides/slide10.xml"/><Relationship Id="rId65" Type="http://schemas.openxmlformats.org/officeDocument/2006/relationships/font" Target="fonts/ProximaNova-boldItalic.fntdata"/><Relationship Id="rId24" Type="http://schemas.openxmlformats.org/officeDocument/2006/relationships/slide" Target="slides/slide13.xml"/><Relationship Id="rId68" Type="http://schemas.openxmlformats.org/officeDocument/2006/relationships/font" Target="fonts/Roboto-italic.fntdata"/><Relationship Id="rId23" Type="http://schemas.openxmlformats.org/officeDocument/2006/relationships/slide" Target="slides/slide12.xml"/><Relationship Id="rId67" Type="http://schemas.openxmlformats.org/officeDocument/2006/relationships/font" Target="fonts/Roboto-bold.fntdata"/><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Roboto-boldItalic.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6.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17T01:06:10.641">
    <p:pos x="6000" y="0"/>
    <p:text>TO DOs die ik nog zie: toevoeging Activiteit van DDT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2-17T10:06:26.602">
    <p:pos x="6000" y="0"/>
    <p:text>vraag voor geert: kadastraal inkomen + activiteit ddt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2-02-17T10:18:42.016">
    <p:pos x="2026" y="1868"/>
    <p:text>Waarom is het Geldbedrag 0 tot 1?</p:text>
  </p:cm>
  <p:cm authorId="0" idx="2" dt="2022-02-17T10:18:42.016">
    <p:pos x="2026" y="1868"/>
    <p:text>indien je meerdere inkomsten aangeeft, heb je gewoon meerdere objecten inkomstA, inkomstB, etc, is mijn gok</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2-02-17T10:53:41.309">
    <p:pos x="997" y="1160"/>
    <p:text>Kan dit ook een kwalitatieve waarde zijn, vb EPC waarde B?</p:text>
  </p:cm>
  <p:cm authorId="0" idx="3" dt="2022-02-17T10:19:12.648">
    <p:pos x="997" y="1160"/>
    <p:text>niet zeker</p:text>
  </p:cm>
  <p:cm authorId="1" idx="4" dt="2022-02-17T10:53:41.309">
    <p:pos x="997" y="1160"/>
    <p:text>(navragen bij geert deze namiddag)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123b3d5b19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1123b3d5b19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123b3d5b19_0_9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1123b3d5b19_0_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123b3d5b19_0_9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83" name="Google Shape;783;g1123b3d5b19_0_9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58df547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91" name="Google Shape;791;g1158df547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123b3d5b19_0_18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99" name="Google Shape;799;g1123b3d5b19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145a0d877e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In voice over uitleggen waarom deze keuze is gemaakt om te hermodelleren</a:t>
            </a:r>
            <a:endParaRPr>
              <a:solidFill>
                <a:schemeClr val="dk1"/>
              </a:solidFill>
            </a:endParaRPr>
          </a:p>
        </p:txBody>
      </p:sp>
      <p:sp>
        <p:nvSpPr>
          <p:cNvPr id="805" name="Google Shape;805;g1145a0d877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45a0d877e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811" name="Google Shape;811;g1145a0d877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145a0d877e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817" name="Google Shape;817;g1145a0d877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145a0d877e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823" name="Google Shape;823;g1145a0d877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145a0d877e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834" name="Google Shape;834;g1145a0d877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158df547f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840" name="Google Shape;840;g1158df547f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23b3d5b19_0_7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2" name="Google Shape;632;g1123b3d5b19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158df547f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847" name="Google Shape;847;g1158df547f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123b3d5b19_0_20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53" name="Google Shape;853;g1123b3d5b19_0_20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123b3d5b19_0_2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123b3d5b19_0_2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23b3d5b19_0_2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https://www.bozar.be/nl/node/9419</a:t>
            </a:r>
            <a:endParaRPr sz="1200"/>
          </a:p>
        </p:txBody>
      </p:sp>
      <p:sp>
        <p:nvSpPr>
          <p:cNvPr id="868" name="Google Shape;868;g1123b3d5b19_0_2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15893ad462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https://www.bozar.be/nl/node/9419</a:t>
            </a:r>
            <a:endParaRPr sz="1200"/>
          </a:p>
        </p:txBody>
      </p:sp>
      <p:sp>
        <p:nvSpPr>
          <p:cNvPr id="1057" name="Google Shape;1057;g115893ad46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15893ad462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https://www.bozar.be/nl/node/9419</a:t>
            </a:r>
            <a:endParaRPr sz="1200"/>
          </a:p>
        </p:txBody>
      </p:sp>
      <p:sp>
        <p:nvSpPr>
          <p:cNvPr id="1250" name="Google Shape;1250;g115893ad462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15893ad462_0_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https://www.bozar.be/nl/node/9419</a:t>
            </a:r>
            <a:endParaRPr sz="1200"/>
          </a:p>
        </p:txBody>
      </p:sp>
      <p:sp>
        <p:nvSpPr>
          <p:cNvPr id="1446" name="Google Shape;1446;g115893ad462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15893ad462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https://www.bozar.be/nl/node/9419</a:t>
            </a:r>
            <a:endParaRPr sz="1200"/>
          </a:p>
        </p:txBody>
      </p:sp>
      <p:sp>
        <p:nvSpPr>
          <p:cNvPr id="1634" name="Google Shape;1634;g115893ad462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123b3d5b19_0_3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123b3d5b19_0_3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145a0d877e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300"/>
          </a:p>
        </p:txBody>
      </p:sp>
      <p:sp>
        <p:nvSpPr>
          <p:cNvPr id="1833" name="Google Shape;1833;g1145a0d877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23b3d5b1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1123b3d5b1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115893ad462_0_1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300"/>
          </a:p>
        </p:txBody>
      </p:sp>
      <p:sp>
        <p:nvSpPr>
          <p:cNvPr id="2022" name="Google Shape;2022;g115893ad462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115893ad462_0_1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300"/>
          </a:p>
        </p:txBody>
      </p:sp>
      <p:sp>
        <p:nvSpPr>
          <p:cNvPr id="2216" name="Google Shape;2216;g115893ad462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115893ad462_0_1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300"/>
          </a:p>
        </p:txBody>
      </p:sp>
      <p:sp>
        <p:nvSpPr>
          <p:cNvPr id="2417" name="Google Shape;2417;g115893ad462_0_1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g1158df547f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607" name="Google Shape;2607;g1158df547f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1145a0d877e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613" name="Google Shape;2613;g1145a0d877e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1158df547fa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0" name="Google Shape;2620;g1158df547f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g1145a0d877e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658" name="Google Shape;2658;g1145a0d877e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1158df547fa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666" name="Google Shape;2666;g1158df547f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1145a0d877e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673" name="Google Shape;2673;g1145a0d877e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1158df547f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680" name="Google Shape;2680;g1158df547fa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23b3d5b1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1123b3d5b1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g1158df547f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687" name="Google Shape;2687;g1158df547f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g115dc59ccf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694" name="Google Shape;2694;g115dc59ccfd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115dc59ccf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701" name="Google Shape;2701;g115dc59ccf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1158df547fa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708" name="Google Shape;2708;g1158df547fa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158df547fa_0_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716" name="Google Shape;2716;g1158df547fa_0_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1158df547f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723" name="Google Shape;2723;g1158df547f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1158df547fa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732" name="Google Shape;2732;g1158df547fa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1158df547f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g1158df547f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1158df547f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770" name="Google Shape;2770;g1158df547f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1158df547f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782" name="Google Shape;2782;g1158df547f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23b3d5b1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1123b3d5b1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1158df547fa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788" name="Google Shape;2788;g1158df547fa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123b3d5b19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123b3d5b19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123b3d5b19_0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43" name="Google Shape;743;g1123b3d5b19_0_8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23b3d5b19_0_9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50" name="Google Shape;750;g1123b3d5b19_0_9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123b3d5b19_0_9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123b3d5b19_0_9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gif"/><Relationship Id="rId3" Type="http://schemas.openxmlformats.org/officeDocument/2006/relationships/image" Target="../media/image6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 Id="rId3" Type="http://schemas.openxmlformats.org/officeDocument/2006/relationships/image" Target="../media/image4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png"/><Relationship Id="rId3" Type="http://schemas.openxmlformats.org/officeDocument/2006/relationships/image" Target="../media/image6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jpg"/><Relationship Id="rId3" Type="http://schemas.openxmlformats.org/officeDocument/2006/relationships/image" Target="../media/image64.png"/><Relationship Id="rId4" Type="http://schemas.openxmlformats.org/officeDocument/2006/relationships/image" Target="../media/image6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slideLayouts/ppt/slides/slide3.xml" TargetMode="Externa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gif"/><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hyperlink" Target="http://ppt/slideLayouts/ppt/slides/slide3.xml" TargetMode="Externa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gif"/><Relationship Id="rId3"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 Id="rId3" Type="http://schemas.openxmlformats.org/officeDocument/2006/relationships/image" Target="../media/image3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3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gif"/><Relationship Id="rId3" Type="http://schemas.openxmlformats.org/officeDocument/2006/relationships/image" Target="../media/image4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 Id="rId3" Type="http://schemas.openxmlformats.org/officeDocument/2006/relationships/image" Target="../media/image4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jpg"/><Relationship Id="rId3" Type="http://schemas.openxmlformats.org/officeDocument/2006/relationships/image" Target="../media/image46.png"/><Relationship Id="rId4" Type="http://schemas.openxmlformats.org/officeDocument/2006/relationships/image" Target="../media/image4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5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5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557" name="Shape 557"/>
        <p:cNvGrpSpPr/>
        <p:nvPr/>
      </p:nvGrpSpPr>
      <p:grpSpPr>
        <a:xfrm>
          <a:off x="0" y="0"/>
          <a:ext cx="0" cy="0"/>
          <a:chOff x="0" y="0"/>
          <a:chExt cx="0" cy="0"/>
        </a:xfrm>
      </p:grpSpPr>
      <p:sp>
        <p:nvSpPr>
          <p:cNvPr id="558" name="Google Shape;558;p10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59" name="Google Shape;559;p10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560" name="Google Shape;560;p10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61" name="Google Shape;561;p10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62" name="Google Shape;562;p10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63" name="Google Shape;563;p10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564" name="Shape 564"/>
        <p:cNvGrpSpPr/>
        <p:nvPr/>
      </p:nvGrpSpPr>
      <p:grpSpPr>
        <a:xfrm>
          <a:off x="0" y="0"/>
          <a:ext cx="0" cy="0"/>
          <a:chOff x="0" y="0"/>
          <a:chExt cx="0" cy="0"/>
        </a:xfrm>
      </p:grpSpPr>
      <p:sp>
        <p:nvSpPr>
          <p:cNvPr id="565" name="Google Shape;565;p10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66" name="Google Shape;566;p10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67" name="Google Shape;567;p10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568" name="Google Shape;568;p10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69" name="Google Shape;569;p10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570" name="Google Shape;570;p10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571" name="Shape 571"/>
        <p:cNvGrpSpPr/>
        <p:nvPr/>
      </p:nvGrpSpPr>
      <p:grpSpPr>
        <a:xfrm>
          <a:off x="0" y="0"/>
          <a:ext cx="0" cy="0"/>
          <a:chOff x="0" y="0"/>
          <a:chExt cx="0" cy="0"/>
        </a:xfrm>
      </p:grpSpPr>
      <p:pic>
        <p:nvPicPr>
          <p:cNvPr descr="VLA_verbeeldingwerkt_kader.png" id="572" name="Google Shape;572;p10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573" name="Google Shape;573;p10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74" name="Google Shape;574;p10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575" name="Google Shape;575;p10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576" name="Shape 576"/>
        <p:cNvGrpSpPr/>
        <p:nvPr/>
      </p:nvGrpSpPr>
      <p:grpSpPr>
        <a:xfrm>
          <a:off x="0" y="0"/>
          <a:ext cx="0" cy="0"/>
          <a:chOff x="0" y="0"/>
          <a:chExt cx="0" cy="0"/>
        </a:xfrm>
      </p:grpSpPr>
      <p:pic>
        <p:nvPicPr>
          <p:cNvPr id="577" name="Google Shape;577;p10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578" name="Google Shape;578;p10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79" name="Google Shape;579;p10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80" name="Google Shape;580;p10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581" name="Google Shape;581;p10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582" name="Google Shape;582;p10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583" name="Shape 583"/>
        <p:cNvGrpSpPr/>
        <p:nvPr/>
      </p:nvGrpSpPr>
      <p:grpSpPr>
        <a:xfrm>
          <a:off x="0" y="0"/>
          <a:ext cx="0" cy="0"/>
          <a:chOff x="0" y="0"/>
          <a:chExt cx="0" cy="0"/>
        </a:xfrm>
      </p:grpSpPr>
      <p:sp>
        <p:nvSpPr>
          <p:cNvPr id="584" name="Google Shape;584;p11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85" name="Google Shape;585;p110"/>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6" name="Google Shape;586;p11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7" name="Google Shape;587;p11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11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589" name="Shape 589"/>
        <p:cNvGrpSpPr/>
        <p:nvPr/>
      </p:nvGrpSpPr>
      <p:grpSpPr>
        <a:xfrm>
          <a:off x="0" y="0"/>
          <a:ext cx="0" cy="0"/>
          <a:chOff x="0" y="0"/>
          <a:chExt cx="0" cy="0"/>
        </a:xfrm>
      </p:grpSpPr>
      <p:sp>
        <p:nvSpPr>
          <p:cNvPr id="590" name="Google Shape;590;p11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591" name="Google Shape;591;p11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92" name="Google Shape;592;p11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93" name="Google Shape;593;p11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594" name="Google Shape;594;p11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595" name="Google Shape;595;p11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96" name="Shape 596"/>
        <p:cNvGrpSpPr/>
        <p:nvPr/>
      </p:nvGrpSpPr>
      <p:grpSpPr>
        <a:xfrm>
          <a:off x="0" y="0"/>
          <a:ext cx="0" cy="0"/>
          <a:chOff x="0" y="0"/>
          <a:chExt cx="0" cy="0"/>
        </a:xfrm>
      </p:grpSpPr>
      <p:sp>
        <p:nvSpPr>
          <p:cNvPr id="597" name="Google Shape;597;p112"/>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598" name="Google Shape;598;p112"/>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599" name="Google Shape;599;p112"/>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600" name="Shape 600"/>
        <p:cNvGrpSpPr/>
        <p:nvPr/>
      </p:nvGrpSpPr>
      <p:grpSpPr>
        <a:xfrm>
          <a:off x="0" y="0"/>
          <a:ext cx="0" cy="0"/>
          <a:chOff x="0" y="0"/>
          <a:chExt cx="0" cy="0"/>
        </a:xfrm>
      </p:grpSpPr>
      <p:pic>
        <p:nvPicPr>
          <p:cNvPr id="601" name="Google Shape;601;p113"/>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602" name="Google Shape;602;p113"/>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603" name="Google Shape;603;p113"/>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604" name="Google Shape;604;p113"/>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400"/>
              </a:spcBef>
              <a:spcAft>
                <a:spcPts val="0"/>
              </a:spcAft>
              <a:buClr>
                <a:schemeClr val="dk1"/>
              </a:buClr>
              <a:buSzPts val="1400"/>
              <a:buNone/>
              <a:defRPr sz="1400"/>
            </a:lvl7pPr>
            <a:lvl8pPr lvl="7" rtl="0" algn="ctr">
              <a:lnSpc>
                <a:spcPct val="90000"/>
              </a:lnSpc>
              <a:spcBef>
                <a:spcPts val="400"/>
              </a:spcBef>
              <a:spcAft>
                <a:spcPts val="0"/>
              </a:spcAft>
              <a:buClr>
                <a:schemeClr val="dk1"/>
              </a:buClr>
              <a:buSzPts val="1400"/>
              <a:buNone/>
              <a:defRPr sz="1400"/>
            </a:lvl8pPr>
            <a:lvl9pPr lvl="8" rtl="0" algn="ctr">
              <a:lnSpc>
                <a:spcPct val="90000"/>
              </a:lnSpc>
              <a:spcBef>
                <a:spcPts val="400"/>
              </a:spcBef>
              <a:spcAft>
                <a:spcPts val="0"/>
              </a:spcAft>
              <a:buClr>
                <a:schemeClr val="dk1"/>
              </a:buClr>
              <a:buSzPts val="1400"/>
              <a:buNone/>
              <a:defRPr sz="1400"/>
            </a:lvl9pPr>
          </a:lstStyle>
          <a:p/>
        </p:txBody>
      </p:sp>
      <p:sp>
        <p:nvSpPr>
          <p:cNvPr id="605" name="Google Shape;605;p113"/>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606" name="Google Shape;606;p113"/>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607" name="Google Shape;607;p113"/>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608" name="Shape 608"/>
        <p:cNvGrpSpPr/>
        <p:nvPr/>
      </p:nvGrpSpPr>
      <p:grpSpPr>
        <a:xfrm>
          <a:off x="0" y="0"/>
          <a:ext cx="0" cy="0"/>
          <a:chOff x="0" y="0"/>
          <a:chExt cx="0" cy="0"/>
        </a:xfrm>
      </p:grpSpPr>
      <p:sp>
        <p:nvSpPr>
          <p:cNvPr id="609" name="Google Shape;609;p114"/>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610" name="Google Shape;610;p114"/>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611" name="Google Shape;611;p114"/>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1">
  <p:cSld name="1_Titel en Inhoud">
    <p:spTree>
      <p:nvGrpSpPr>
        <p:cNvPr id="612" name="Shape 612"/>
        <p:cNvGrpSpPr/>
        <p:nvPr/>
      </p:nvGrpSpPr>
      <p:grpSpPr>
        <a:xfrm>
          <a:off x="0" y="0"/>
          <a:ext cx="0" cy="0"/>
          <a:chOff x="0" y="0"/>
          <a:chExt cx="0" cy="0"/>
        </a:xfrm>
      </p:grpSpPr>
      <p:sp>
        <p:nvSpPr>
          <p:cNvPr id="613" name="Google Shape;613;p115"/>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14" name="Google Shape;614;p11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5" name="Google Shape;615;p11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6" name="Shape 56"/>
        <p:cNvGrpSpPr/>
        <p:nvPr/>
      </p:nvGrpSpPr>
      <p:grpSpPr>
        <a:xfrm>
          <a:off x="0" y="0"/>
          <a:ext cx="0" cy="0"/>
          <a:chOff x="0" y="0"/>
          <a:chExt cx="0" cy="0"/>
        </a:xfrm>
      </p:grpSpPr>
      <p:sp>
        <p:nvSpPr>
          <p:cNvPr id="57" name="Google Shape;57;p14"/>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58" name="Google Shape;58;p14"/>
          <p:cNvPicPr preferRelativeResize="0"/>
          <p:nvPr/>
        </p:nvPicPr>
        <p:blipFill rotWithShape="1">
          <a:blip r:embed="rId2">
            <a:alphaModFix/>
          </a:blip>
          <a:srcRect b="3383" l="0" r="3901" t="2631"/>
          <a:stretch/>
        </p:blipFill>
        <p:spPr>
          <a:xfrm>
            <a:off x="1165963" y="0"/>
            <a:ext cx="7978037"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9" name="Shape 59"/>
        <p:cNvGrpSpPr/>
        <p:nvPr/>
      </p:nvGrpSpPr>
      <p:grpSpPr>
        <a:xfrm>
          <a:off x="0" y="0"/>
          <a:ext cx="0" cy="0"/>
          <a:chOff x="0" y="0"/>
          <a:chExt cx="0" cy="0"/>
        </a:xfrm>
      </p:grpSpPr>
      <p:sp>
        <p:nvSpPr>
          <p:cNvPr id="60" name="Google Shape;60;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1" name="Google Shape;61;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2" name="Google Shape;62;p1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63" name="Google Shape;63;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64" name="Google Shape;64;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65" name="Shape 65"/>
        <p:cNvGrpSpPr/>
        <p:nvPr/>
      </p:nvGrpSpPr>
      <p:grpSpPr>
        <a:xfrm>
          <a:off x="0" y="0"/>
          <a:ext cx="0" cy="0"/>
          <a:chOff x="0" y="0"/>
          <a:chExt cx="0" cy="0"/>
        </a:xfrm>
      </p:grpSpPr>
      <p:sp>
        <p:nvSpPr>
          <p:cNvPr id="66" name="Google Shape;66;p1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69" name="Shape 69"/>
        <p:cNvGrpSpPr/>
        <p:nvPr/>
      </p:nvGrpSpPr>
      <p:grpSpPr>
        <a:xfrm>
          <a:off x="0" y="0"/>
          <a:ext cx="0" cy="0"/>
          <a:chOff x="0" y="0"/>
          <a:chExt cx="0" cy="0"/>
        </a:xfrm>
      </p:grpSpPr>
      <p:pic>
        <p:nvPicPr>
          <p:cNvPr id="70" name="Google Shape;70;p17"/>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71" name="Google Shape;71;p17"/>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72" name="Google Shape;72;p1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73" name="Shape 73"/>
        <p:cNvGrpSpPr/>
        <p:nvPr/>
      </p:nvGrpSpPr>
      <p:grpSpPr>
        <a:xfrm>
          <a:off x="0" y="0"/>
          <a:ext cx="0" cy="0"/>
          <a:chOff x="0" y="0"/>
          <a:chExt cx="0" cy="0"/>
        </a:xfrm>
      </p:grpSpPr>
      <p:sp>
        <p:nvSpPr>
          <p:cNvPr id="74" name="Google Shape;74;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75" name="Google Shape;75;p18"/>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6" name="Google Shape;76;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77" name="Google Shape;77;p18"/>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78" name="Google Shape;78;p1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79" name="Google Shape;79;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80" name="Shape 80"/>
        <p:cNvGrpSpPr/>
        <p:nvPr/>
      </p:nvGrpSpPr>
      <p:grpSpPr>
        <a:xfrm>
          <a:off x="0" y="0"/>
          <a:ext cx="0" cy="0"/>
          <a:chOff x="0" y="0"/>
          <a:chExt cx="0" cy="0"/>
        </a:xfrm>
      </p:grpSpPr>
      <p:sp>
        <p:nvSpPr>
          <p:cNvPr id="81" name="Google Shape;81;p1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2" name="Google Shape;82;p19"/>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3" name="Google Shape;83;p19"/>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84" name="Google Shape;84;p1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5" name="Google Shape;85;p19"/>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86" name="Google Shape;86;p1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87" name="Shape 87"/>
        <p:cNvGrpSpPr/>
        <p:nvPr/>
      </p:nvGrpSpPr>
      <p:grpSpPr>
        <a:xfrm>
          <a:off x="0" y="0"/>
          <a:ext cx="0" cy="0"/>
          <a:chOff x="0" y="0"/>
          <a:chExt cx="0" cy="0"/>
        </a:xfrm>
      </p:grpSpPr>
      <p:pic>
        <p:nvPicPr>
          <p:cNvPr descr="VLA_verbeeldingwerkt_kader.png" id="88" name="Google Shape;88;p20"/>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89" name="Google Shape;89;p20"/>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0" name="Google Shape;90;p20"/>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91" name="Google Shape;91;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92" name="Shape 92"/>
        <p:cNvGrpSpPr/>
        <p:nvPr/>
      </p:nvGrpSpPr>
      <p:grpSpPr>
        <a:xfrm>
          <a:off x="0" y="0"/>
          <a:ext cx="0" cy="0"/>
          <a:chOff x="0" y="0"/>
          <a:chExt cx="0" cy="0"/>
        </a:xfrm>
      </p:grpSpPr>
      <p:pic>
        <p:nvPicPr>
          <p:cNvPr id="93" name="Google Shape;93;p21"/>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94" name="Google Shape;94;p2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95" name="Google Shape;95;p2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6" name="Google Shape;96;p21"/>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7" name="Google Shape;97;p21"/>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98" name="Google Shape;98;p2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99" name="Shape 99"/>
        <p:cNvGrpSpPr/>
        <p:nvPr/>
      </p:nvGrpSpPr>
      <p:grpSpPr>
        <a:xfrm>
          <a:off x="0" y="0"/>
          <a:ext cx="0" cy="0"/>
          <a:chOff x="0" y="0"/>
          <a:chExt cx="0" cy="0"/>
        </a:xfrm>
      </p:grpSpPr>
      <p:sp>
        <p:nvSpPr>
          <p:cNvPr id="100" name="Google Shape;100;p2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01" name="Google Shape;101;p22"/>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22"/>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p22"/>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22"/>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05" name="Shape 105"/>
        <p:cNvGrpSpPr/>
        <p:nvPr/>
      </p:nvGrpSpPr>
      <p:grpSpPr>
        <a:xfrm>
          <a:off x="0" y="0"/>
          <a:ext cx="0" cy="0"/>
          <a:chOff x="0" y="0"/>
          <a:chExt cx="0" cy="0"/>
        </a:xfrm>
      </p:grpSpPr>
      <p:sp>
        <p:nvSpPr>
          <p:cNvPr id="106" name="Google Shape;106;p23"/>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07" name="Google Shape;107;p23"/>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9" name="Google Shape;109;p23"/>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10" name="Google Shape;110;p23"/>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11" name="Google Shape;111;p2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12" name="Shape 112"/>
        <p:cNvGrpSpPr/>
        <p:nvPr/>
      </p:nvGrpSpPr>
      <p:grpSpPr>
        <a:xfrm>
          <a:off x="0" y="0"/>
          <a:ext cx="0" cy="0"/>
          <a:chOff x="0" y="0"/>
          <a:chExt cx="0" cy="0"/>
        </a:xfrm>
      </p:grpSpPr>
      <p:sp>
        <p:nvSpPr>
          <p:cNvPr id="113" name="Google Shape;113;p2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4" name="Google Shape;114;p2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p2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2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8" name="Google Shape;118;p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19" name="Shape 119"/>
        <p:cNvGrpSpPr/>
        <p:nvPr/>
      </p:nvGrpSpPr>
      <p:grpSpPr>
        <a:xfrm>
          <a:off x="0" y="0"/>
          <a:ext cx="0" cy="0"/>
          <a:chOff x="0" y="0"/>
          <a:chExt cx="0" cy="0"/>
        </a:xfrm>
      </p:grpSpPr>
      <p:sp>
        <p:nvSpPr>
          <p:cNvPr id="120" name="Google Shape;120;p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21" name="Google Shape;121;p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p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23" name="Shape 123"/>
        <p:cNvGrpSpPr/>
        <p:nvPr/>
      </p:nvGrpSpPr>
      <p:grpSpPr>
        <a:xfrm>
          <a:off x="0" y="0"/>
          <a:ext cx="0" cy="0"/>
          <a:chOff x="0" y="0"/>
          <a:chExt cx="0" cy="0"/>
        </a:xfrm>
      </p:grpSpPr>
      <p:sp>
        <p:nvSpPr>
          <p:cNvPr id="124" name="Google Shape;124;p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 name="Google Shape;125;p2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26" name="Google Shape;126;p27"/>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7" name="Google Shape;127;p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130" name="Shape 130"/>
        <p:cNvGrpSpPr/>
        <p:nvPr/>
      </p:nvGrpSpPr>
      <p:grpSpPr>
        <a:xfrm>
          <a:off x="0" y="0"/>
          <a:ext cx="0" cy="0"/>
          <a:chOff x="0" y="0"/>
          <a:chExt cx="0" cy="0"/>
        </a:xfrm>
      </p:grpSpPr>
      <p:sp>
        <p:nvSpPr>
          <p:cNvPr id="131" name="Google Shape;131;p28"/>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2" name="Google Shape;132;p28"/>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133" name="Google Shape;133;p28"/>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4" name="Google Shape;134;p28">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135" name="Google Shape;135;p28"/>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36" name="Shape 136"/>
        <p:cNvGrpSpPr/>
        <p:nvPr/>
      </p:nvGrpSpPr>
      <p:grpSpPr>
        <a:xfrm>
          <a:off x="0" y="0"/>
          <a:ext cx="0" cy="0"/>
          <a:chOff x="0" y="0"/>
          <a:chExt cx="0" cy="0"/>
        </a:xfrm>
      </p:grpSpPr>
      <p:sp>
        <p:nvSpPr>
          <p:cNvPr id="137" name="Google Shape;137;p2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
  <p:cSld name="Algemeen">
    <p:spTree>
      <p:nvGrpSpPr>
        <p:cNvPr id="138" name="Shape 138"/>
        <p:cNvGrpSpPr/>
        <p:nvPr/>
      </p:nvGrpSpPr>
      <p:grpSpPr>
        <a:xfrm>
          <a:off x="0" y="0"/>
          <a:ext cx="0" cy="0"/>
          <a:chOff x="0" y="0"/>
          <a:chExt cx="0" cy="0"/>
        </a:xfrm>
      </p:grpSpPr>
      <p:sp>
        <p:nvSpPr>
          <p:cNvPr id="139" name="Google Shape;139;p30"/>
          <p:cNvSpPr txBox="1"/>
          <p:nvPr>
            <p:ph idx="1" type="body"/>
          </p:nvPr>
        </p:nvSpPr>
        <p:spPr>
          <a:xfrm>
            <a:off x="481014" y="1414106"/>
            <a:ext cx="8372400" cy="3145200"/>
          </a:xfrm>
          <a:prstGeom prst="rect">
            <a:avLst/>
          </a:prstGeom>
          <a:noFill/>
          <a:ln>
            <a:noFill/>
          </a:ln>
        </p:spPr>
        <p:txBody>
          <a:bodyPr anchorCtr="0" anchor="t" bIns="45700" lIns="0" spcFirstLastPara="1" rIns="0" wrap="square" tIns="0">
            <a:noAutofit/>
          </a:bodyPr>
          <a:lstStyle>
            <a:lvl1pPr indent="-354330" lvl="0" marL="457200" rtl="0" algn="l">
              <a:lnSpc>
                <a:spcPct val="90000"/>
              </a:lnSpc>
              <a:spcBef>
                <a:spcPts val="300"/>
              </a:spcBef>
              <a:spcAft>
                <a:spcPts val="0"/>
              </a:spcAft>
              <a:buClr>
                <a:schemeClr val="dk1"/>
              </a:buClr>
              <a:buSzPts val="1980"/>
              <a:buFont typeface="Arial"/>
              <a:buChar char="•"/>
              <a:defRPr/>
            </a:lvl1pPr>
            <a:lvl2pPr indent="-326390" lvl="1" marL="914400" rtl="0" algn="l">
              <a:lnSpc>
                <a:spcPct val="90000"/>
              </a:lnSpc>
              <a:spcBef>
                <a:spcPts val="300"/>
              </a:spcBef>
              <a:spcAft>
                <a:spcPts val="0"/>
              </a:spcAft>
              <a:buClr>
                <a:srgbClr val="7F7F7F"/>
              </a:buClr>
              <a:buSzPts val="1540"/>
              <a:buFont typeface="Arial"/>
              <a:buChar char="•"/>
              <a:defRPr/>
            </a:lvl2pPr>
            <a:lvl3pPr indent="-342900" lvl="2" marL="1371600" rtl="0" algn="l">
              <a:lnSpc>
                <a:spcPct val="90000"/>
              </a:lnSpc>
              <a:spcBef>
                <a:spcPts val="300"/>
              </a:spcBef>
              <a:spcAft>
                <a:spcPts val="0"/>
              </a:spcAft>
              <a:buClr>
                <a:schemeClr val="dk1"/>
              </a:buClr>
              <a:buSzPts val="1800"/>
              <a:buFont typeface="Arial"/>
              <a:buChar char="•"/>
              <a:defRPr/>
            </a:lvl3pPr>
            <a:lvl4pPr indent="-323850" lvl="3" marL="1828800" rtl="0" algn="l">
              <a:lnSpc>
                <a:spcPct val="90000"/>
              </a:lnSpc>
              <a:spcBef>
                <a:spcPts val="300"/>
              </a:spcBef>
              <a:spcAft>
                <a:spcPts val="0"/>
              </a:spcAft>
              <a:buClr>
                <a:schemeClr val="dk1"/>
              </a:buClr>
              <a:buSzPts val="1500"/>
              <a:buFont typeface="Arial"/>
              <a:buChar char="•"/>
              <a:defRPr/>
            </a:lvl4pPr>
            <a:lvl5pPr indent="-342900" lvl="4" marL="2286000" rtl="0" algn="l">
              <a:lnSpc>
                <a:spcPct val="90000"/>
              </a:lnSpc>
              <a:spcBef>
                <a:spcPts val="300"/>
              </a:spcBef>
              <a:spcAft>
                <a:spcPts val="0"/>
              </a:spcAft>
              <a:buClr>
                <a:schemeClr val="dk1"/>
              </a:buClr>
              <a:buSzPts val="18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0" name="Google Shape;140;p30"/>
          <p:cNvSpPr txBox="1"/>
          <p:nvPr/>
        </p:nvSpPr>
        <p:spPr>
          <a:xfrm>
            <a:off x="481782" y="930651"/>
            <a:ext cx="622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30"/>
          <p:cNvSpPr txBox="1"/>
          <p:nvPr>
            <p:ph idx="2"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2" name="Google Shape;142;p30"/>
          <p:cNvSpPr txBox="1"/>
          <p:nvPr>
            <p:ph idx="3" type="body"/>
          </p:nvPr>
        </p:nvSpPr>
        <p:spPr>
          <a:xfrm>
            <a:off x="481014" y="951046"/>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indent="-308610" lvl="1" marL="914400" rtl="0" algn="l">
              <a:lnSpc>
                <a:spcPct val="90000"/>
              </a:lnSpc>
              <a:spcBef>
                <a:spcPts val="300"/>
              </a:spcBef>
              <a:spcAft>
                <a:spcPts val="0"/>
              </a:spcAft>
              <a:buClr>
                <a:srgbClr val="7F7F7F"/>
              </a:buClr>
              <a:buSzPts val="1260"/>
              <a:buChar char="•"/>
              <a:defRPr/>
            </a:lvl2pPr>
            <a:lvl3pPr indent="-331469" lvl="2" marL="1371600" rtl="0" algn="l">
              <a:lnSpc>
                <a:spcPct val="90000"/>
              </a:lnSpc>
              <a:spcBef>
                <a:spcPts val="300"/>
              </a:spcBef>
              <a:spcAft>
                <a:spcPts val="0"/>
              </a:spcAft>
              <a:buClr>
                <a:schemeClr val="dk1"/>
              </a:buClr>
              <a:buSzPts val="162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3" name="Google Shape;143;p3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30"/>
          <p:cNvSpPr txBox="1"/>
          <p:nvPr/>
        </p:nvSpPr>
        <p:spPr>
          <a:xfrm>
            <a:off x="7086600" y="4868863"/>
            <a:ext cx="2057400" cy="274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u="none">
                <a:solidFill>
                  <a:srgbClr val="8E8E8E"/>
                </a:solidFill>
                <a:latin typeface="Arial"/>
                <a:ea typeface="Arial"/>
                <a:cs typeface="Arial"/>
                <a:sym typeface="Arial"/>
              </a:rPr>
              <a:t>‹#›</a:t>
            </a:fld>
            <a:endParaRPr b="0" sz="1200" u="none">
              <a:solidFill>
                <a:srgbClr val="8E8E8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51" name="Shape 151"/>
        <p:cNvGrpSpPr/>
        <p:nvPr/>
      </p:nvGrpSpPr>
      <p:grpSpPr>
        <a:xfrm>
          <a:off x="0" y="0"/>
          <a:ext cx="0" cy="0"/>
          <a:chOff x="0" y="0"/>
          <a:chExt cx="0" cy="0"/>
        </a:xfrm>
      </p:grpSpPr>
      <p:sp>
        <p:nvSpPr>
          <p:cNvPr id="152" name="Google Shape;152;p32"/>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53" name="Shape 153"/>
        <p:cNvGrpSpPr/>
        <p:nvPr/>
      </p:nvGrpSpPr>
      <p:grpSpPr>
        <a:xfrm>
          <a:off x="0" y="0"/>
          <a:ext cx="0" cy="0"/>
          <a:chOff x="0" y="0"/>
          <a:chExt cx="0" cy="0"/>
        </a:xfrm>
      </p:grpSpPr>
      <p:sp>
        <p:nvSpPr>
          <p:cNvPr id="154" name="Google Shape;154;p3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55" name="Google Shape;155;p3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56" name="Google Shape;156;p33"/>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57" name="Google Shape;157;p3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58" name="Google Shape;158;p3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59" name="Shape 159"/>
        <p:cNvGrpSpPr/>
        <p:nvPr/>
      </p:nvGrpSpPr>
      <p:grpSpPr>
        <a:xfrm>
          <a:off x="0" y="0"/>
          <a:ext cx="0" cy="0"/>
          <a:chOff x="0" y="0"/>
          <a:chExt cx="0" cy="0"/>
        </a:xfrm>
      </p:grpSpPr>
      <p:sp>
        <p:nvSpPr>
          <p:cNvPr id="160" name="Google Shape;160;p34"/>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1" name="Google Shape;161;p34"/>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34"/>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63" name="Shape 163"/>
        <p:cNvGrpSpPr/>
        <p:nvPr/>
      </p:nvGrpSpPr>
      <p:grpSpPr>
        <a:xfrm>
          <a:off x="0" y="0"/>
          <a:ext cx="0" cy="0"/>
          <a:chOff x="0" y="0"/>
          <a:chExt cx="0" cy="0"/>
        </a:xfrm>
      </p:grpSpPr>
      <p:pic>
        <p:nvPicPr>
          <p:cNvPr id="164" name="Google Shape;164;p35"/>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65" name="Google Shape;165;p35"/>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66" name="Google Shape;166;p3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67" name="Shape 167"/>
        <p:cNvGrpSpPr/>
        <p:nvPr/>
      </p:nvGrpSpPr>
      <p:grpSpPr>
        <a:xfrm>
          <a:off x="0" y="0"/>
          <a:ext cx="0" cy="0"/>
          <a:chOff x="0" y="0"/>
          <a:chExt cx="0" cy="0"/>
        </a:xfrm>
      </p:grpSpPr>
      <p:sp>
        <p:nvSpPr>
          <p:cNvPr id="168" name="Google Shape;168;p3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9" name="Google Shape;169;p3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70" name="Google Shape;170;p3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71" name="Google Shape;171;p3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2" name="Google Shape;172;p3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73" name="Google Shape;173;p3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74" name="Shape 174"/>
        <p:cNvGrpSpPr/>
        <p:nvPr/>
      </p:nvGrpSpPr>
      <p:grpSpPr>
        <a:xfrm>
          <a:off x="0" y="0"/>
          <a:ext cx="0" cy="0"/>
          <a:chOff x="0" y="0"/>
          <a:chExt cx="0" cy="0"/>
        </a:xfrm>
      </p:grpSpPr>
      <p:sp>
        <p:nvSpPr>
          <p:cNvPr id="175" name="Google Shape;175;p3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6" name="Google Shape;176;p3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7" name="Google Shape;177;p3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78" name="Google Shape;178;p3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9" name="Google Shape;179;p3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80" name="Google Shape;180;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81" name="Shape 181"/>
        <p:cNvGrpSpPr/>
        <p:nvPr/>
      </p:nvGrpSpPr>
      <p:grpSpPr>
        <a:xfrm>
          <a:off x="0" y="0"/>
          <a:ext cx="0" cy="0"/>
          <a:chOff x="0" y="0"/>
          <a:chExt cx="0" cy="0"/>
        </a:xfrm>
      </p:grpSpPr>
      <p:pic>
        <p:nvPicPr>
          <p:cNvPr descr="VLA_verbeeldingwerkt_kader.png" id="182" name="Google Shape;182;p3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83" name="Google Shape;183;p3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84" name="Google Shape;184;p3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85" name="Google Shape;185;p3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86" name="Shape 186"/>
        <p:cNvGrpSpPr/>
        <p:nvPr/>
      </p:nvGrpSpPr>
      <p:grpSpPr>
        <a:xfrm>
          <a:off x="0" y="0"/>
          <a:ext cx="0" cy="0"/>
          <a:chOff x="0" y="0"/>
          <a:chExt cx="0" cy="0"/>
        </a:xfrm>
      </p:grpSpPr>
      <p:pic>
        <p:nvPicPr>
          <p:cNvPr id="187" name="Google Shape;187;p3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88" name="Google Shape;188;p3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89" name="Google Shape;189;p3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90" name="Google Shape;190;p3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91" name="Google Shape;191;p3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92" name="Google Shape;192;p3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93" name="Shape 193"/>
        <p:cNvGrpSpPr/>
        <p:nvPr/>
      </p:nvGrpSpPr>
      <p:grpSpPr>
        <a:xfrm>
          <a:off x="0" y="0"/>
          <a:ext cx="0" cy="0"/>
          <a:chOff x="0" y="0"/>
          <a:chExt cx="0" cy="0"/>
        </a:xfrm>
      </p:grpSpPr>
      <p:sp>
        <p:nvSpPr>
          <p:cNvPr id="194" name="Google Shape;194;p4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5" name="Google Shape;195;p40"/>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6" name="Google Shape;196;p4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7" name="Google Shape;197;p4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4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99" name="Shape 199"/>
        <p:cNvGrpSpPr/>
        <p:nvPr/>
      </p:nvGrpSpPr>
      <p:grpSpPr>
        <a:xfrm>
          <a:off x="0" y="0"/>
          <a:ext cx="0" cy="0"/>
          <a:chOff x="0" y="0"/>
          <a:chExt cx="0" cy="0"/>
        </a:xfrm>
      </p:grpSpPr>
      <p:sp>
        <p:nvSpPr>
          <p:cNvPr id="200" name="Google Shape;200;p4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01" name="Google Shape;201;p4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2" name="Google Shape;202;p4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3" name="Google Shape;203;p4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204" name="Google Shape;204;p4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205" name="Google Shape;205;p4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206" name="Shape 206"/>
        <p:cNvGrpSpPr/>
        <p:nvPr/>
      </p:nvGrpSpPr>
      <p:grpSpPr>
        <a:xfrm>
          <a:off x="0" y="0"/>
          <a:ext cx="0" cy="0"/>
          <a:chOff x="0" y="0"/>
          <a:chExt cx="0" cy="0"/>
        </a:xfrm>
      </p:grpSpPr>
      <p:sp>
        <p:nvSpPr>
          <p:cNvPr id="207" name="Google Shape;207;p42"/>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8" name="Google Shape;208;p42"/>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9" name="Shape 209"/>
        <p:cNvGrpSpPr/>
        <p:nvPr/>
      </p:nvGrpSpPr>
      <p:grpSpPr>
        <a:xfrm>
          <a:off x="0" y="0"/>
          <a:ext cx="0" cy="0"/>
          <a:chOff x="0" y="0"/>
          <a:chExt cx="0" cy="0"/>
        </a:xfrm>
      </p:grpSpPr>
      <p:sp>
        <p:nvSpPr>
          <p:cNvPr id="210" name="Google Shape;210;p4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11" name="Google Shape;211;p43"/>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12" name="Google Shape;212;p4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213" name="Shape 213"/>
        <p:cNvGrpSpPr/>
        <p:nvPr/>
      </p:nvGrpSpPr>
      <p:grpSpPr>
        <a:xfrm>
          <a:off x="0" y="0"/>
          <a:ext cx="0" cy="0"/>
          <a:chOff x="0" y="0"/>
          <a:chExt cx="0" cy="0"/>
        </a:xfrm>
      </p:grpSpPr>
      <p:sp>
        <p:nvSpPr>
          <p:cNvPr id="214" name="Google Shape;214;p4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15" name="Google Shape;215;p4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6" name="Google Shape;216;p4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217" name="Shape 217"/>
        <p:cNvGrpSpPr/>
        <p:nvPr/>
      </p:nvGrpSpPr>
      <p:grpSpPr>
        <a:xfrm>
          <a:off x="0" y="0"/>
          <a:ext cx="0" cy="0"/>
          <a:chOff x="0" y="0"/>
          <a:chExt cx="0" cy="0"/>
        </a:xfrm>
      </p:grpSpPr>
      <p:sp>
        <p:nvSpPr>
          <p:cNvPr id="218" name="Google Shape;218;p4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45"/>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220" name="Google Shape;220;p45"/>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221" name="Google Shape;221;p4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p4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4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224" name="Shape 224"/>
        <p:cNvGrpSpPr/>
        <p:nvPr/>
      </p:nvGrpSpPr>
      <p:grpSpPr>
        <a:xfrm>
          <a:off x="0" y="0"/>
          <a:ext cx="0" cy="0"/>
          <a:chOff x="0" y="0"/>
          <a:chExt cx="0" cy="0"/>
        </a:xfrm>
      </p:grpSpPr>
      <p:sp>
        <p:nvSpPr>
          <p:cNvPr id="225" name="Google Shape;225;p46"/>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26" name="Google Shape;226;p46"/>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227" name="Google Shape;227;p46"/>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8" name="Google Shape;228;p46">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229" name="Google Shape;229;p46"/>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30" name="Shape 230"/>
        <p:cNvGrpSpPr/>
        <p:nvPr/>
      </p:nvGrpSpPr>
      <p:grpSpPr>
        <a:xfrm>
          <a:off x="0" y="0"/>
          <a:ext cx="0" cy="0"/>
          <a:chOff x="0" y="0"/>
          <a:chExt cx="0" cy="0"/>
        </a:xfrm>
      </p:grpSpPr>
      <p:sp>
        <p:nvSpPr>
          <p:cNvPr id="231" name="Google Shape;231;p4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238" name="Shape 238"/>
        <p:cNvGrpSpPr/>
        <p:nvPr/>
      </p:nvGrpSpPr>
      <p:grpSpPr>
        <a:xfrm>
          <a:off x="0" y="0"/>
          <a:ext cx="0" cy="0"/>
          <a:chOff x="0" y="0"/>
          <a:chExt cx="0" cy="0"/>
        </a:xfrm>
      </p:grpSpPr>
      <p:sp>
        <p:nvSpPr>
          <p:cNvPr id="239" name="Google Shape;239;p49"/>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240" name="Google Shape;240;p49"/>
          <p:cNvPicPr preferRelativeResize="0"/>
          <p:nvPr/>
        </p:nvPicPr>
        <p:blipFill rotWithShape="1">
          <a:blip r:embed="rId2">
            <a:alphaModFix/>
          </a:blip>
          <a:srcRect b="0" l="0" r="9181" t="0"/>
          <a:stretch/>
        </p:blipFill>
        <p:spPr>
          <a:xfrm>
            <a:off x="2925467" y="0"/>
            <a:ext cx="6218532"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41" name="Shape 241"/>
        <p:cNvGrpSpPr/>
        <p:nvPr/>
      </p:nvGrpSpPr>
      <p:grpSpPr>
        <a:xfrm>
          <a:off x="0" y="0"/>
          <a:ext cx="0" cy="0"/>
          <a:chOff x="0" y="0"/>
          <a:chExt cx="0" cy="0"/>
        </a:xfrm>
      </p:grpSpPr>
      <p:sp>
        <p:nvSpPr>
          <p:cNvPr id="242" name="Google Shape;242;p5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43" name="Shape 243"/>
        <p:cNvGrpSpPr/>
        <p:nvPr/>
      </p:nvGrpSpPr>
      <p:grpSpPr>
        <a:xfrm>
          <a:off x="0" y="0"/>
          <a:ext cx="0" cy="0"/>
          <a:chOff x="0" y="0"/>
          <a:chExt cx="0" cy="0"/>
        </a:xfrm>
      </p:grpSpPr>
      <p:sp>
        <p:nvSpPr>
          <p:cNvPr id="244" name="Google Shape;244;p5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5" name="Google Shape;245;p5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6" name="Google Shape;246;p51"/>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7" name="Google Shape;247;p51"/>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8" name="Google Shape;248;p5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9" name="Shape 249"/>
        <p:cNvGrpSpPr/>
        <p:nvPr/>
      </p:nvGrpSpPr>
      <p:grpSpPr>
        <a:xfrm>
          <a:off x="0" y="0"/>
          <a:ext cx="0" cy="0"/>
          <a:chOff x="0" y="0"/>
          <a:chExt cx="0" cy="0"/>
        </a:xfrm>
      </p:grpSpPr>
      <p:pic>
        <p:nvPicPr>
          <p:cNvPr id="250" name="Google Shape;250;p52"/>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251" name="Google Shape;251;p52"/>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252" name="Google Shape;252;p5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253" name="Shape 253"/>
        <p:cNvGrpSpPr/>
        <p:nvPr/>
      </p:nvGrpSpPr>
      <p:grpSpPr>
        <a:xfrm>
          <a:off x="0" y="0"/>
          <a:ext cx="0" cy="0"/>
          <a:chOff x="0" y="0"/>
          <a:chExt cx="0" cy="0"/>
        </a:xfrm>
      </p:grpSpPr>
      <p:sp>
        <p:nvSpPr>
          <p:cNvPr id="254" name="Google Shape;254;p53"/>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53"/>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6" name="Google Shape;256;p53"/>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7" name="Google Shape;257;p53"/>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8" name="Google Shape;258;p5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259" name="Shape 259"/>
        <p:cNvGrpSpPr/>
        <p:nvPr/>
      </p:nvGrpSpPr>
      <p:grpSpPr>
        <a:xfrm>
          <a:off x="0" y="0"/>
          <a:ext cx="0" cy="0"/>
          <a:chOff x="0" y="0"/>
          <a:chExt cx="0" cy="0"/>
        </a:xfrm>
      </p:grpSpPr>
      <p:sp>
        <p:nvSpPr>
          <p:cNvPr id="260" name="Google Shape;260;p54"/>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54"/>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2" name="Google Shape;262;p54"/>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3" name="Google Shape;263;p54"/>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4" name="Google Shape;264;p54"/>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265" name="Shape 265"/>
        <p:cNvGrpSpPr/>
        <p:nvPr/>
      </p:nvGrpSpPr>
      <p:grpSpPr>
        <a:xfrm>
          <a:off x="0" y="0"/>
          <a:ext cx="0" cy="0"/>
          <a:chOff x="0" y="0"/>
          <a:chExt cx="0" cy="0"/>
        </a:xfrm>
      </p:grpSpPr>
      <p:sp>
        <p:nvSpPr>
          <p:cNvPr id="266" name="Google Shape;266;p55"/>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7" name="Google Shape;267;p5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8" name="Google Shape;268;p5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9" name="Google Shape;269;p5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5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271" name="Shape 271"/>
        <p:cNvGrpSpPr/>
        <p:nvPr/>
      </p:nvGrpSpPr>
      <p:grpSpPr>
        <a:xfrm>
          <a:off x="0" y="0"/>
          <a:ext cx="0" cy="0"/>
          <a:chOff x="0" y="0"/>
          <a:chExt cx="0" cy="0"/>
        </a:xfrm>
      </p:grpSpPr>
      <p:sp>
        <p:nvSpPr>
          <p:cNvPr id="272" name="Google Shape;272;p56"/>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73" name="Google Shape;273;p56"/>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74" name="Shape 274"/>
        <p:cNvGrpSpPr/>
        <p:nvPr/>
      </p:nvGrpSpPr>
      <p:grpSpPr>
        <a:xfrm>
          <a:off x="0" y="0"/>
          <a:ext cx="0" cy="0"/>
          <a:chOff x="0" y="0"/>
          <a:chExt cx="0" cy="0"/>
        </a:xfrm>
      </p:grpSpPr>
      <p:sp>
        <p:nvSpPr>
          <p:cNvPr id="275" name="Google Shape;275;p57"/>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6" name="Google Shape;276;p57"/>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57"/>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278" name="Shape 278"/>
        <p:cNvGrpSpPr/>
        <p:nvPr/>
      </p:nvGrpSpPr>
      <p:grpSpPr>
        <a:xfrm>
          <a:off x="0" y="0"/>
          <a:ext cx="0" cy="0"/>
          <a:chOff x="0" y="0"/>
          <a:chExt cx="0" cy="0"/>
        </a:xfrm>
      </p:grpSpPr>
      <p:sp>
        <p:nvSpPr>
          <p:cNvPr id="279" name="Google Shape;279;p5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0" name="Google Shape;280;p5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81" name="Google Shape;281;p58"/>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82" name="Google Shape;282;p5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3" name="Google Shape;283;p5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84" name="Shape 284"/>
        <p:cNvGrpSpPr/>
        <p:nvPr/>
      </p:nvGrpSpPr>
      <p:grpSpPr>
        <a:xfrm>
          <a:off x="0" y="0"/>
          <a:ext cx="0" cy="0"/>
          <a:chOff x="0" y="0"/>
          <a:chExt cx="0" cy="0"/>
        </a:xfrm>
      </p:grpSpPr>
      <p:sp>
        <p:nvSpPr>
          <p:cNvPr id="285" name="Google Shape;285;p59"/>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86" name="Google Shape;286;p5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87" name="Google Shape;287;p5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8" name="Google Shape;288;p5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289" name="Shape 289"/>
        <p:cNvGrpSpPr/>
        <p:nvPr/>
      </p:nvGrpSpPr>
      <p:grpSpPr>
        <a:xfrm>
          <a:off x="0" y="0"/>
          <a:ext cx="0" cy="0"/>
          <a:chOff x="0" y="0"/>
          <a:chExt cx="0" cy="0"/>
        </a:xfrm>
      </p:grpSpPr>
      <p:sp>
        <p:nvSpPr>
          <p:cNvPr id="290" name="Google Shape;290;p6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291" name="Google Shape;291;p6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292" name="Google Shape;292;p6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293" name="Shape 293"/>
        <p:cNvGrpSpPr/>
        <p:nvPr/>
      </p:nvGrpSpPr>
      <p:grpSpPr>
        <a:xfrm>
          <a:off x="0" y="0"/>
          <a:ext cx="0" cy="0"/>
          <a:chOff x="0" y="0"/>
          <a:chExt cx="0" cy="0"/>
        </a:xfrm>
      </p:grpSpPr>
      <p:sp>
        <p:nvSpPr>
          <p:cNvPr id="294" name="Google Shape;294;p6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5" name="Google Shape;295;p6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6" name="Google Shape;296;p6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97" name="Shape 297"/>
        <p:cNvGrpSpPr/>
        <p:nvPr/>
      </p:nvGrpSpPr>
      <p:grpSpPr>
        <a:xfrm>
          <a:off x="0" y="0"/>
          <a:ext cx="0" cy="0"/>
          <a:chOff x="0" y="0"/>
          <a:chExt cx="0" cy="0"/>
        </a:xfrm>
      </p:grpSpPr>
      <p:sp>
        <p:nvSpPr>
          <p:cNvPr id="298" name="Google Shape;298;p6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99" name="Google Shape;299;p6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00" name="Google Shape;300;p6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01" name="Google Shape;301;p6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2" name="Google Shape;302;p6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03" name="Google Shape;303;p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04" name="Shape 304"/>
        <p:cNvGrpSpPr/>
        <p:nvPr/>
      </p:nvGrpSpPr>
      <p:grpSpPr>
        <a:xfrm>
          <a:off x="0" y="0"/>
          <a:ext cx="0" cy="0"/>
          <a:chOff x="0" y="0"/>
          <a:chExt cx="0" cy="0"/>
        </a:xfrm>
      </p:grpSpPr>
      <p:sp>
        <p:nvSpPr>
          <p:cNvPr id="305" name="Google Shape;305;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06" name="Google Shape;306;p6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07" name="Google Shape;307;p6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08" name="Google Shape;308;p6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9" name="Google Shape;309;p6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10" name="Google Shape;310;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11" name="Shape 311"/>
        <p:cNvGrpSpPr/>
        <p:nvPr/>
      </p:nvGrpSpPr>
      <p:grpSpPr>
        <a:xfrm>
          <a:off x="0" y="0"/>
          <a:ext cx="0" cy="0"/>
          <a:chOff x="0" y="0"/>
          <a:chExt cx="0" cy="0"/>
        </a:xfrm>
      </p:grpSpPr>
      <p:pic>
        <p:nvPicPr>
          <p:cNvPr descr="VLA_verbeeldingwerkt_kader.png" id="312" name="Google Shape;312;p6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13" name="Google Shape;313;p6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14" name="Google Shape;314;p6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15" name="Google Shape;315;p6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316" name="Shape 316"/>
        <p:cNvGrpSpPr/>
        <p:nvPr/>
      </p:nvGrpSpPr>
      <p:grpSpPr>
        <a:xfrm>
          <a:off x="0" y="0"/>
          <a:ext cx="0" cy="0"/>
          <a:chOff x="0" y="0"/>
          <a:chExt cx="0" cy="0"/>
        </a:xfrm>
      </p:grpSpPr>
      <p:pic>
        <p:nvPicPr>
          <p:cNvPr id="317" name="Google Shape;317;p6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18" name="Google Shape;318;p6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19" name="Google Shape;319;p6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0" name="Google Shape;320;p6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21" name="Google Shape;321;p6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22" name="Google Shape;322;p6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323" name="Shape 323"/>
        <p:cNvGrpSpPr/>
        <p:nvPr/>
      </p:nvGrpSpPr>
      <p:grpSpPr>
        <a:xfrm>
          <a:off x="0" y="0"/>
          <a:ext cx="0" cy="0"/>
          <a:chOff x="0" y="0"/>
          <a:chExt cx="0" cy="0"/>
        </a:xfrm>
      </p:grpSpPr>
      <p:sp>
        <p:nvSpPr>
          <p:cNvPr id="324" name="Google Shape;324;p66"/>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25" name="Google Shape;325;p66"/>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6" name="Google Shape;326;p66"/>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7" name="Google Shape;327;p66"/>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28" name="Google Shape;328;p66"/>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329" name="Google Shape;329;p66"/>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0" name="Shape 330"/>
        <p:cNvGrpSpPr/>
        <p:nvPr/>
      </p:nvGrpSpPr>
      <p:grpSpPr>
        <a:xfrm>
          <a:off x="0" y="0"/>
          <a:ext cx="0" cy="0"/>
          <a:chOff x="0" y="0"/>
          <a:chExt cx="0" cy="0"/>
        </a:xfrm>
      </p:grpSpPr>
      <p:sp>
        <p:nvSpPr>
          <p:cNvPr id="331" name="Google Shape;331;p6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2" name="Google Shape;332;p67"/>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33" name="Google Shape;333;p6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340" name="Shape 340"/>
        <p:cNvGrpSpPr/>
        <p:nvPr/>
      </p:nvGrpSpPr>
      <p:grpSpPr>
        <a:xfrm>
          <a:off x="0" y="0"/>
          <a:ext cx="0" cy="0"/>
          <a:chOff x="0" y="0"/>
          <a:chExt cx="0" cy="0"/>
        </a:xfrm>
      </p:grpSpPr>
      <p:sp>
        <p:nvSpPr>
          <p:cNvPr id="341" name="Google Shape;341;p6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342" name="Shape 342"/>
        <p:cNvGrpSpPr/>
        <p:nvPr/>
      </p:nvGrpSpPr>
      <p:grpSpPr>
        <a:xfrm>
          <a:off x="0" y="0"/>
          <a:ext cx="0" cy="0"/>
          <a:chOff x="0" y="0"/>
          <a:chExt cx="0" cy="0"/>
        </a:xfrm>
      </p:grpSpPr>
      <p:sp>
        <p:nvSpPr>
          <p:cNvPr id="343" name="Google Shape;343;p7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44" name="Google Shape;344;p7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45" name="Google Shape;345;p70"/>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46" name="Google Shape;346;p7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47" name="Google Shape;347;p7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348" name="Shape 348"/>
        <p:cNvGrpSpPr/>
        <p:nvPr/>
      </p:nvGrpSpPr>
      <p:grpSpPr>
        <a:xfrm>
          <a:off x="0" y="0"/>
          <a:ext cx="0" cy="0"/>
          <a:chOff x="0" y="0"/>
          <a:chExt cx="0" cy="0"/>
        </a:xfrm>
      </p:grpSpPr>
      <p:pic>
        <p:nvPicPr>
          <p:cNvPr id="349" name="Google Shape;349;p71"/>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350" name="Google Shape;350;p71"/>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351" name="Google Shape;351;p71"/>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352" name="Shape 352"/>
        <p:cNvGrpSpPr/>
        <p:nvPr/>
      </p:nvGrpSpPr>
      <p:grpSpPr>
        <a:xfrm>
          <a:off x="0" y="0"/>
          <a:ext cx="0" cy="0"/>
          <a:chOff x="0" y="0"/>
          <a:chExt cx="0" cy="0"/>
        </a:xfrm>
      </p:grpSpPr>
      <p:sp>
        <p:nvSpPr>
          <p:cNvPr id="353" name="Google Shape;353;p72"/>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354" name="Google Shape;354;p7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55" name="Google Shape;355;p7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56" name="Google Shape;356;p7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357" name="Shape 357"/>
        <p:cNvGrpSpPr/>
        <p:nvPr/>
      </p:nvGrpSpPr>
      <p:grpSpPr>
        <a:xfrm>
          <a:off x="0" y="0"/>
          <a:ext cx="0" cy="0"/>
          <a:chOff x="0" y="0"/>
          <a:chExt cx="0" cy="0"/>
        </a:xfrm>
      </p:grpSpPr>
      <p:pic>
        <p:nvPicPr>
          <p:cNvPr id="358" name="Google Shape;358;p73"/>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359" name="Google Shape;359;p73"/>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60" name="Google Shape;360;p73"/>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61" name="Google Shape;361;p73"/>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362" name="Shape 362"/>
        <p:cNvGrpSpPr/>
        <p:nvPr/>
      </p:nvGrpSpPr>
      <p:grpSpPr>
        <a:xfrm>
          <a:off x="0" y="0"/>
          <a:ext cx="0" cy="0"/>
          <a:chOff x="0" y="0"/>
          <a:chExt cx="0" cy="0"/>
        </a:xfrm>
      </p:grpSpPr>
      <p:pic>
        <p:nvPicPr>
          <p:cNvPr id="363" name="Google Shape;363;p74"/>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364" name="Google Shape;364;p74"/>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365" name="Shape 365"/>
        <p:cNvGrpSpPr/>
        <p:nvPr/>
      </p:nvGrpSpPr>
      <p:grpSpPr>
        <a:xfrm>
          <a:off x="0" y="0"/>
          <a:ext cx="0" cy="0"/>
          <a:chOff x="0" y="0"/>
          <a:chExt cx="0" cy="0"/>
        </a:xfrm>
      </p:grpSpPr>
      <p:pic>
        <p:nvPicPr>
          <p:cNvPr id="366" name="Google Shape;366;p75"/>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367" name="Google Shape;367;p75"/>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68" name="Google Shape;368;p75"/>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69" name="Google Shape;369;p75"/>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70" name="Google Shape;370;p75"/>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1" name="Google Shape;371;p75"/>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72" name="Google Shape;372;p75"/>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73" name="Google Shape;373;p75"/>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4" name="Google Shape;374;p75"/>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375" name="Shape 375"/>
        <p:cNvGrpSpPr/>
        <p:nvPr/>
      </p:nvGrpSpPr>
      <p:grpSpPr>
        <a:xfrm>
          <a:off x="0" y="0"/>
          <a:ext cx="0" cy="0"/>
          <a:chOff x="0" y="0"/>
          <a:chExt cx="0" cy="0"/>
        </a:xfrm>
      </p:grpSpPr>
      <p:sp>
        <p:nvSpPr>
          <p:cNvPr id="376" name="Google Shape;376;p76"/>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7" name="Google Shape;377;p76"/>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8" name="Google Shape;378;p76"/>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79" name="Google Shape;379;p76"/>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80" name="Google Shape;380;p76"/>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81" name="Google Shape;381;p76"/>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82" name="Google Shape;382;p76"/>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83" name="Google Shape;383;p76"/>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384" name="Google Shape;384;p76"/>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385" name="Shape 385"/>
        <p:cNvGrpSpPr/>
        <p:nvPr/>
      </p:nvGrpSpPr>
      <p:grpSpPr>
        <a:xfrm>
          <a:off x="0" y="0"/>
          <a:ext cx="0" cy="0"/>
          <a:chOff x="0" y="0"/>
          <a:chExt cx="0" cy="0"/>
        </a:xfrm>
      </p:grpSpPr>
      <p:sp>
        <p:nvSpPr>
          <p:cNvPr id="386" name="Google Shape;386;p7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7" name="Google Shape;387;p77"/>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388" name="Google Shape;388;p77"/>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389" name="Shape 389"/>
        <p:cNvGrpSpPr/>
        <p:nvPr/>
      </p:nvGrpSpPr>
      <p:grpSpPr>
        <a:xfrm>
          <a:off x="0" y="0"/>
          <a:ext cx="0" cy="0"/>
          <a:chOff x="0" y="0"/>
          <a:chExt cx="0" cy="0"/>
        </a:xfrm>
      </p:grpSpPr>
      <p:pic>
        <p:nvPicPr>
          <p:cNvPr descr="Billede 6" id="390" name="Google Shape;390;p78"/>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391" name="Google Shape;391;p78"/>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2" name="Google Shape;392;p78"/>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93" name="Google Shape;393;p7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394" name="Shape 394"/>
        <p:cNvGrpSpPr/>
        <p:nvPr/>
      </p:nvGrpSpPr>
      <p:grpSpPr>
        <a:xfrm>
          <a:off x="0" y="0"/>
          <a:ext cx="0" cy="0"/>
          <a:chOff x="0" y="0"/>
          <a:chExt cx="0" cy="0"/>
        </a:xfrm>
      </p:grpSpPr>
      <p:pic>
        <p:nvPicPr>
          <p:cNvPr id="395" name="Google Shape;395;p79"/>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396" name="Google Shape;396;p79"/>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7" name="Google Shape;397;p79"/>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8" name="Google Shape;398;p79"/>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9" name="Google Shape;399;p79"/>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00" name="Google Shape;400;p79"/>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1" name="Google Shape;401;p7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2" name="Google Shape;402;p79"/>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03" name="Google Shape;403;p7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04" name="Google Shape;404;p79"/>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05" name="Google Shape;405;p79"/>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406" name="Shape 406"/>
        <p:cNvGrpSpPr/>
        <p:nvPr/>
      </p:nvGrpSpPr>
      <p:grpSpPr>
        <a:xfrm>
          <a:off x="0" y="0"/>
          <a:ext cx="0" cy="0"/>
          <a:chOff x="0" y="0"/>
          <a:chExt cx="0" cy="0"/>
        </a:xfrm>
      </p:grpSpPr>
      <p:sp>
        <p:nvSpPr>
          <p:cNvPr id="407" name="Google Shape;407;p8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08" name="Google Shape;408;p8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09" name="Google Shape;409;p80"/>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10" name="Google Shape;410;p8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11" name="Google Shape;411;p8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412" name="Shape 412"/>
        <p:cNvGrpSpPr/>
        <p:nvPr/>
      </p:nvGrpSpPr>
      <p:grpSpPr>
        <a:xfrm>
          <a:off x="0" y="0"/>
          <a:ext cx="0" cy="0"/>
          <a:chOff x="0" y="0"/>
          <a:chExt cx="0" cy="0"/>
        </a:xfrm>
      </p:grpSpPr>
      <p:sp>
        <p:nvSpPr>
          <p:cNvPr id="413" name="Google Shape;413;p8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4" name="Google Shape;414;p8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8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416" name="Shape 416"/>
        <p:cNvGrpSpPr/>
        <p:nvPr/>
      </p:nvGrpSpPr>
      <p:grpSpPr>
        <a:xfrm>
          <a:off x="0" y="0"/>
          <a:ext cx="0" cy="0"/>
          <a:chOff x="0" y="0"/>
          <a:chExt cx="0" cy="0"/>
        </a:xfrm>
      </p:grpSpPr>
      <p:sp>
        <p:nvSpPr>
          <p:cNvPr id="417" name="Google Shape;417;p8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18" name="Google Shape;418;p8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19" name="Google Shape;419;p8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20" name="Google Shape;420;p8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21" name="Google Shape;421;p8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22" name="Google Shape;422;p8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423" name="Shape 423"/>
        <p:cNvGrpSpPr/>
        <p:nvPr/>
      </p:nvGrpSpPr>
      <p:grpSpPr>
        <a:xfrm>
          <a:off x="0" y="0"/>
          <a:ext cx="0" cy="0"/>
          <a:chOff x="0" y="0"/>
          <a:chExt cx="0" cy="0"/>
        </a:xfrm>
      </p:grpSpPr>
      <p:sp>
        <p:nvSpPr>
          <p:cNvPr id="424" name="Google Shape;424;p8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25" name="Google Shape;425;p8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6" name="Google Shape;426;p8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427" name="Google Shape;427;p8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28" name="Google Shape;428;p8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29" name="Google Shape;429;p8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30" name="Shape 430"/>
        <p:cNvGrpSpPr/>
        <p:nvPr/>
      </p:nvGrpSpPr>
      <p:grpSpPr>
        <a:xfrm>
          <a:off x="0" y="0"/>
          <a:ext cx="0" cy="0"/>
          <a:chOff x="0" y="0"/>
          <a:chExt cx="0" cy="0"/>
        </a:xfrm>
      </p:grpSpPr>
      <p:pic>
        <p:nvPicPr>
          <p:cNvPr descr="VLA_verbeeldingwerkt_kader.png" id="431" name="Google Shape;431;p8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432" name="Google Shape;432;p8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33" name="Google Shape;433;p8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434" name="Google Shape;434;p8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435" name="Shape 435"/>
        <p:cNvGrpSpPr/>
        <p:nvPr/>
      </p:nvGrpSpPr>
      <p:grpSpPr>
        <a:xfrm>
          <a:off x="0" y="0"/>
          <a:ext cx="0" cy="0"/>
          <a:chOff x="0" y="0"/>
          <a:chExt cx="0" cy="0"/>
        </a:xfrm>
      </p:grpSpPr>
      <p:pic>
        <p:nvPicPr>
          <p:cNvPr id="436" name="Google Shape;436;p8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437" name="Google Shape;437;p8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38" name="Google Shape;438;p8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39" name="Google Shape;439;p8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40" name="Google Shape;440;p8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441" name="Google Shape;441;p8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442" name="Shape 442"/>
        <p:cNvGrpSpPr/>
        <p:nvPr/>
      </p:nvGrpSpPr>
      <p:grpSpPr>
        <a:xfrm>
          <a:off x="0" y="0"/>
          <a:ext cx="0" cy="0"/>
          <a:chOff x="0" y="0"/>
          <a:chExt cx="0" cy="0"/>
        </a:xfrm>
      </p:grpSpPr>
      <p:sp>
        <p:nvSpPr>
          <p:cNvPr id="443" name="Google Shape;443;p86"/>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44" name="Google Shape;444;p86"/>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5" name="Google Shape;445;p8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6" name="Google Shape;446;p8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8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448" name="Shape 448"/>
        <p:cNvGrpSpPr/>
        <p:nvPr/>
      </p:nvGrpSpPr>
      <p:grpSpPr>
        <a:xfrm>
          <a:off x="0" y="0"/>
          <a:ext cx="0" cy="0"/>
          <a:chOff x="0" y="0"/>
          <a:chExt cx="0" cy="0"/>
        </a:xfrm>
      </p:grpSpPr>
      <p:sp>
        <p:nvSpPr>
          <p:cNvPr id="449" name="Google Shape;449;p87"/>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50" name="Google Shape;450;p87"/>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1" name="Google Shape;451;p87"/>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2" name="Google Shape;452;p87"/>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53" name="Google Shape;453;p87"/>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454" name="Google Shape;454;p8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455" name="Shape 455"/>
        <p:cNvGrpSpPr/>
        <p:nvPr/>
      </p:nvGrpSpPr>
      <p:grpSpPr>
        <a:xfrm>
          <a:off x="0" y="0"/>
          <a:ext cx="0" cy="0"/>
          <a:chOff x="0" y="0"/>
          <a:chExt cx="0" cy="0"/>
        </a:xfrm>
      </p:grpSpPr>
      <p:sp>
        <p:nvSpPr>
          <p:cNvPr id="456" name="Google Shape;456;p88"/>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457" name="Google Shape;457;p88"/>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458" name="Google Shape;458;p88"/>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459" name="Shape 459"/>
        <p:cNvGrpSpPr/>
        <p:nvPr/>
      </p:nvGrpSpPr>
      <p:grpSpPr>
        <a:xfrm>
          <a:off x="0" y="0"/>
          <a:ext cx="0" cy="0"/>
          <a:chOff x="0" y="0"/>
          <a:chExt cx="0" cy="0"/>
        </a:xfrm>
      </p:grpSpPr>
      <p:pic>
        <p:nvPicPr>
          <p:cNvPr id="460" name="Google Shape;460;p89"/>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461" name="Google Shape;461;p89"/>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462" name="Google Shape;462;p89"/>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463" name="Google Shape;463;p89"/>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400"/>
              </a:spcBef>
              <a:spcAft>
                <a:spcPts val="0"/>
              </a:spcAft>
              <a:buClr>
                <a:schemeClr val="dk1"/>
              </a:buClr>
              <a:buSzPts val="1400"/>
              <a:buNone/>
              <a:defRPr sz="1400"/>
            </a:lvl7pPr>
            <a:lvl8pPr lvl="7" rtl="0" algn="ctr">
              <a:lnSpc>
                <a:spcPct val="90000"/>
              </a:lnSpc>
              <a:spcBef>
                <a:spcPts val="400"/>
              </a:spcBef>
              <a:spcAft>
                <a:spcPts val="0"/>
              </a:spcAft>
              <a:buClr>
                <a:schemeClr val="dk1"/>
              </a:buClr>
              <a:buSzPts val="1400"/>
              <a:buNone/>
              <a:defRPr sz="1400"/>
            </a:lvl8pPr>
            <a:lvl9pPr lvl="8" rtl="0" algn="ctr">
              <a:lnSpc>
                <a:spcPct val="90000"/>
              </a:lnSpc>
              <a:spcBef>
                <a:spcPts val="400"/>
              </a:spcBef>
              <a:spcAft>
                <a:spcPts val="0"/>
              </a:spcAft>
              <a:buClr>
                <a:schemeClr val="dk1"/>
              </a:buClr>
              <a:buSzPts val="1400"/>
              <a:buNone/>
              <a:defRPr sz="1400"/>
            </a:lvl9pPr>
          </a:lstStyle>
          <a:p/>
        </p:txBody>
      </p:sp>
      <p:sp>
        <p:nvSpPr>
          <p:cNvPr id="464" name="Google Shape;464;p89"/>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65" name="Google Shape;465;p89"/>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466" name="Google Shape;466;p89"/>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467" name="Shape 467"/>
        <p:cNvGrpSpPr/>
        <p:nvPr/>
      </p:nvGrpSpPr>
      <p:grpSpPr>
        <a:xfrm>
          <a:off x="0" y="0"/>
          <a:ext cx="0" cy="0"/>
          <a:chOff x="0" y="0"/>
          <a:chExt cx="0" cy="0"/>
        </a:xfrm>
      </p:grpSpPr>
      <p:sp>
        <p:nvSpPr>
          <p:cNvPr id="468" name="Google Shape;468;p9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469" name="Google Shape;469;p9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470" name="Google Shape;470;p9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1">
  <p:cSld name="1_Titel en Inhoud">
    <p:spTree>
      <p:nvGrpSpPr>
        <p:cNvPr id="471" name="Shape 471"/>
        <p:cNvGrpSpPr/>
        <p:nvPr/>
      </p:nvGrpSpPr>
      <p:grpSpPr>
        <a:xfrm>
          <a:off x="0" y="0"/>
          <a:ext cx="0" cy="0"/>
          <a:chOff x="0" y="0"/>
          <a:chExt cx="0" cy="0"/>
        </a:xfrm>
      </p:grpSpPr>
      <p:sp>
        <p:nvSpPr>
          <p:cNvPr id="472" name="Google Shape;472;p9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73" name="Google Shape;473;p9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4" name="Google Shape;474;p9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481" name="Shape 481"/>
        <p:cNvGrpSpPr/>
        <p:nvPr/>
      </p:nvGrpSpPr>
      <p:grpSpPr>
        <a:xfrm>
          <a:off x="0" y="0"/>
          <a:ext cx="0" cy="0"/>
          <a:chOff x="0" y="0"/>
          <a:chExt cx="0" cy="0"/>
        </a:xfrm>
      </p:grpSpPr>
      <p:sp>
        <p:nvSpPr>
          <p:cNvPr id="482" name="Google Shape;482;p93"/>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483" name="Google Shape;483;p9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84" name="Google Shape;484;p9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85" name="Google Shape;485;p9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486" name="Shape 486"/>
        <p:cNvGrpSpPr/>
        <p:nvPr/>
      </p:nvGrpSpPr>
      <p:grpSpPr>
        <a:xfrm>
          <a:off x="0" y="0"/>
          <a:ext cx="0" cy="0"/>
          <a:chOff x="0" y="0"/>
          <a:chExt cx="0" cy="0"/>
        </a:xfrm>
      </p:grpSpPr>
      <p:sp>
        <p:nvSpPr>
          <p:cNvPr id="487" name="Google Shape;487;p9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488" name="Shape 488"/>
        <p:cNvGrpSpPr/>
        <p:nvPr/>
      </p:nvGrpSpPr>
      <p:grpSpPr>
        <a:xfrm>
          <a:off x="0" y="0"/>
          <a:ext cx="0" cy="0"/>
          <a:chOff x="0" y="0"/>
          <a:chExt cx="0" cy="0"/>
        </a:xfrm>
      </p:grpSpPr>
      <p:sp>
        <p:nvSpPr>
          <p:cNvPr id="489" name="Google Shape;489;p9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90" name="Google Shape;490;p9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91" name="Google Shape;491;p9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92" name="Google Shape;492;p9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93" name="Google Shape;493;p9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494" name="Shape 494"/>
        <p:cNvGrpSpPr/>
        <p:nvPr/>
      </p:nvGrpSpPr>
      <p:grpSpPr>
        <a:xfrm>
          <a:off x="0" y="0"/>
          <a:ext cx="0" cy="0"/>
          <a:chOff x="0" y="0"/>
          <a:chExt cx="0" cy="0"/>
        </a:xfrm>
      </p:grpSpPr>
      <p:pic>
        <p:nvPicPr>
          <p:cNvPr id="495" name="Google Shape;495;p96"/>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496" name="Google Shape;496;p96"/>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497" name="Google Shape;497;p96"/>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498" name="Shape 498"/>
        <p:cNvGrpSpPr/>
        <p:nvPr/>
      </p:nvGrpSpPr>
      <p:grpSpPr>
        <a:xfrm>
          <a:off x="0" y="0"/>
          <a:ext cx="0" cy="0"/>
          <a:chOff x="0" y="0"/>
          <a:chExt cx="0" cy="0"/>
        </a:xfrm>
      </p:grpSpPr>
      <p:pic>
        <p:nvPicPr>
          <p:cNvPr id="499" name="Google Shape;499;p97"/>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500" name="Google Shape;500;p97"/>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01" name="Google Shape;501;p97"/>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02" name="Google Shape;502;p97"/>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503" name="Shape 503"/>
        <p:cNvGrpSpPr/>
        <p:nvPr/>
      </p:nvGrpSpPr>
      <p:grpSpPr>
        <a:xfrm>
          <a:off x="0" y="0"/>
          <a:ext cx="0" cy="0"/>
          <a:chOff x="0" y="0"/>
          <a:chExt cx="0" cy="0"/>
        </a:xfrm>
      </p:grpSpPr>
      <p:pic>
        <p:nvPicPr>
          <p:cNvPr id="504" name="Google Shape;504;p98"/>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505" name="Google Shape;505;p98"/>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506" name="Shape 506"/>
        <p:cNvGrpSpPr/>
        <p:nvPr/>
      </p:nvGrpSpPr>
      <p:grpSpPr>
        <a:xfrm>
          <a:off x="0" y="0"/>
          <a:ext cx="0" cy="0"/>
          <a:chOff x="0" y="0"/>
          <a:chExt cx="0" cy="0"/>
        </a:xfrm>
      </p:grpSpPr>
      <p:pic>
        <p:nvPicPr>
          <p:cNvPr id="507" name="Google Shape;507;p99"/>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508" name="Google Shape;508;p99"/>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09" name="Google Shape;509;p99"/>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10" name="Google Shape;510;p9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11" name="Google Shape;511;p99"/>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12" name="Google Shape;512;p99"/>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513" name="Google Shape;513;p9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514" name="Google Shape;514;p99"/>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15" name="Google Shape;515;p99"/>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516" name="Shape 516"/>
        <p:cNvGrpSpPr/>
        <p:nvPr/>
      </p:nvGrpSpPr>
      <p:grpSpPr>
        <a:xfrm>
          <a:off x="0" y="0"/>
          <a:ext cx="0" cy="0"/>
          <a:chOff x="0" y="0"/>
          <a:chExt cx="0" cy="0"/>
        </a:xfrm>
      </p:grpSpPr>
      <p:sp>
        <p:nvSpPr>
          <p:cNvPr id="517" name="Google Shape;517;p100"/>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18" name="Google Shape;518;p100"/>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19" name="Google Shape;519;p100"/>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20" name="Google Shape;520;p100"/>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21" name="Google Shape;521;p100"/>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22" name="Google Shape;522;p100"/>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23" name="Google Shape;523;p100"/>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524" name="Google Shape;524;p100"/>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525" name="Google Shape;525;p100"/>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526" name="Shape 526"/>
        <p:cNvGrpSpPr/>
        <p:nvPr/>
      </p:nvGrpSpPr>
      <p:grpSpPr>
        <a:xfrm>
          <a:off x="0" y="0"/>
          <a:ext cx="0" cy="0"/>
          <a:chOff x="0" y="0"/>
          <a:chExt cx="0" cy="0"/>
        </a:xfrm>
      </p:grpSpPr>
      <p:sp>
        <p:nvSpPr>
          <p:cNvPr id="527" name="Google Shape;527;p10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8" name="Google Shape;528;p101"/>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529" name="Google Shape;529;p101"/>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530" name="Shape 530"/>
        <p:cNvGrpSpPr/>
        <p:nvPr/>
      </p:nvGrpSpPr>
      <p:grpSpPr>
        <a:xfrm>
          <a:off x="0" y="0"/>
          <a:ext cx="0" cy="0"/>
          <a:chOff x="0" y="0"/>
          <a:chExt cx="0" cy="0"/>
        </a:xfrm>
      </p:grpSpPr>
      <p:pic>
        <p:nvPicPr>
          <p:cNvPr descr="Billede 6" id="531" name="Google Shape;531;p102"/>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532" name="Google Shape;532;p102"/>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33" name="Google Shape;533;p102"/>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34" name="Google Shape;534;p10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535" name="Shape 535"/>
        <p:cNvGrpSpPr/>
        <p:nvPr/>
      </p:nvGrpSpPr>
      <p:grpSpPr>
        <a:xfrm>
          <a:off x="0" y="0"/>
          <a:ext cx="0" cy="0"/>
          <a:chOff x="0" y="0"/>
          <a:chExt cx="0" cy="0"/>
        </a:xfrm>
      </p:grpSpPr>
      <p:pic>
        <p:nvPicPr>
          <p:cNvPr id="536" name="Google Shape;536;p103"/>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537" name="Google Shape;537;p103"/>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38" name="Google Shape;538;p103"/>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39" name="Google Shape;539;p103"/>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40" name="Google Shape;540;p103"/>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41" name="Google Shape;541;p103"/>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2" name="Google Shape;542;p103"/>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3" name="Google Shape;543;p103"/>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544" name="Google Shape;544;p103"/>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545" name="Google Shape;545;p103"/>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46" name="Google Shape;546;p103"/>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547" name="Shape 547"/>
        <p:cNvGrpSpPr/>
        <p:nvPr/>
      </p:nvGrpSpPr>
      <p:grpSpPr>
        <a:xfrm>
          <a:off x="0" y="0"/>
          <a:ext cx="0" cy="0"/>
          <a:chOff x="0" y="0"/>
          <a:chExt cx="0" cy="0"/>
        </a:xfrm>
      </p:grpSpPr>
      <p:sp>
        <p:nvSpPr>
          <p:cNvPr id="548" name="Google Shape;548;p10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49" name="Google Shape;549;p10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50" name="Google Shape;550;p104"/>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51" name="Google Shape;551;p10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52" name="Google Shape;552;p10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553" name="Shape 553"/>
        <p:cNvGrpSpPr/>
        <p:nvPr/>
      </p:nvGrpSpPr>
      <p:grpSpPr>
        <a:xfrm>
          <a:off x="0" y="0"/>
          <a:ext cx="0" cy="0"/>
          <a:chOff x="0" y="0"/>
          <a:chExt cx="0" cy="0"/>
        </a:xfrm>
      </p:grpSpPr>
      <p:sp>
        <p:nvSpPr>
          <p:cNvPr id="554" name="Google Shape;554;p10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5" name="Google Shape;555;p10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6" name="Google Shape;556;p10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theme" Target="../theme/theme4.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3.xml"/><Relationship Id="rId11" Type="http://schemas.openxmlformats.org/officeDocument/2006/relationships/slideLayout" Target="../slideLayouts/slideLayout74.xml"/><Relationship Id="rId22" Type="http://schemas.openxmlformats.org/officeDocument/2006/relationships/slideLayout" Target="../slideLayouts/slideLayout85.xml"/><Relationship Id="rId10" Type="http://schemas.openxmlformats.org/officeDocument/2006/relationships/slideLayout" Target="../slideLayouts/slideLayout73.xml"/><Relationship Id="rId21" Type="http://schemas.openxmlformats.org/officeDocument/2006/relationships/slideLayout" Target="../slideLayouts/slideLayout84.xml"/><Relationship Id="rId13" Type="http://schemas.openxmlformats.org/officeDocument/2006/relationships/slideLayout" Target="../slideLayouts/slideLayout76.xml"/><Relationship Id="rId24" Type="http://schemas.openxmlformats.org/officeDocument/2006/relationships/theme" Target="../theme/theme1.xml"/><Relationship Id="rId12" Type="http://schemas.openxmlformats.org/officeDocument/2006/relationships/slideLayout" Target="../slideLayouts/slideLayout75.xml"/><Relationship Id="rId23" Type="http://schemas.openxmlformats.org/officeDocument/2006/relationships/slideLayout" Target="../slideLayouts/slideLayout86.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5" Type="http://schemas.openxmlformats.org/officeDocument/2006/relationships/slideLayout" Target="../slideLayouts/slideLayout68.xml"/><Relationship Id="rId19" Type="http://schemas.openxmlformats.org/officeDocument/2006/relationships/slideLayout" Target="../slideLayouts/slideLayout82.xml"/><Relationship Id="rId6" Type="http://schemas.openxmlformats.org/officeDocument/2006/relationships/slideLayout" Target="../slideLayouts/slideLayout69.xml"/><Relationship Id="rId18" Type="http://schemas.openxmlformats.org/officeDocument/2006/relationships/slideLayout" Target="../slideLayouts/slideLayout81.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06.xml"/><Relationship Id="rId11" Type="http://schemas.openxmlformats.org/officeDocument/2006/relationships/slideLayout" Target="../slideLayouts/slideLayout97.xml"/><Relationship Id="rId22" Type="http://schemas.openxmlformats.org/officeDocument/2006/relationships/slideLayout" Target="../slideLayouts/slideLayout108.xml"/><Relationship Id="rId10" Type="http://schemas.openxmlformats.org/officeDocument/2006/relationships/slideLayout" Target="../slideLayouts/slideLayout96.xml"/><Relationship Id="rId21" Type="http://schemas.openxmlformats.org/officeDocument/2006/relationships/slideLayout" Target="../slideLayouts/slideLayout107.xml"/><Relationship Id="rId13" Type="http://schemas.openxmlformats.org/officeDocument/2006/relationships/slideLayout" Target="../slideLayouts/slideLayout99.xml"/><Relationship Id="rId24" Type="http://schemas.openxmlformats.org/officeDocument/2006/relationships/theme" Target="../theme/theme5.xml"/><Relationship Id="rId12" Type="http://schemas.openxmlformats.org/officeDocument/2006/relationships/slideLayout" Target="../slideLayouts/slideLayout98.xml"/><Relationship Id="rId23" Type="http://schemas.openxmlformats.org/officeDocument/2006/relationships/slideLayout" Target="../slideLayouts/slideLayout109.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5" Type="http://schemas.openxmlformats.org/officeDocument/2006/relationships/slideLayout" Target="../slideLayouts/slideLayout91.xml"/><Relationship Id="rId19" Type="http://schemas.openxmlformats.org/officeDocument/2006/relationships/slideLayout" Target="../slideLayouts/slideLayout105.xml"/><Relationship Id="rId6" Type="http://schemas.openxmlformats.org/officeDocument/2006/relationships/slideLayout" Target="../slideLayouts/slideLayout92.xml"/><Relationship Id="rId18" Type="http://schemas.openxmlformats.org/officeDocument/2006/relationships/slideLayout" Target="../slideLayouts/slideLayout104.xml"/><Relationship Id="rId7" Type="http://schemas.openxmlformats.org/officeDocument/2006/relationships/slideLayout" Target="../slideLayouts/slideLayout93.xml"/><Relationship Id="rId8"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2" name="Google Shape;52;p1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3" name="Google Shape;53;p13"/>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3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47" name="Google Shape;147;p3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48" name="Google Shape;148;p3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9" name="Google Shape;149;p3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0" name="Google Shape;150;p3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4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34" name="Google Shape;234;p4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35" name="Google Shape;235;p4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6" name="Google Shape;236;p4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7" name="Google Shape;237;p4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sp>
        <p:nvSpPr>
          <p:cNvPr id="335" name="Google Shape;335;p6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336" name="Google Shape;336;p6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337" name="Google Shape;337;p6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8" name="Google Shape;338;p6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9" name="Google Shape;339;p6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9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477" name="Google Shape;477;p9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478" name="Google Shape;478;p92"/>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79" name="Google Shape;479;p92"/>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80" name="Google Shape;480;p9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6.png"/><Relationship Id="rId4" Type="http://schemas.openxmlformats.org/officeDocument/2006/relationships/image" Target="../media/image6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 Id="rId3" Type="http://schemas.openxmlformats.org/officeDocument/2006/relationships/image" Target="../media/image81.pn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 Id="rId3" Type="http://schemas.openxmlformats.org/officeDocument/2006/relationships/image" Target="../media/image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82.png"/><Relationship Id="rId4" Type="http://schemas.openxmlformats.org/officeDocument/2006/relationships/image" Target="../media/image85.png"/><Relationship Id="rId5" Type="http://schemas.openxmlformats.org/officeDocument/2006/relationships/image" Target="../media/image88.png"/><Relationship Id="rId6" Type="http://schemas.openxmlformats.org/officeDocument/2006/relationships/image" Target="../media/image87.png"/><Relationship Id="rId7" Type="http://schemas.openxmlformats.org/officeDocument/2006/relationships/image" Target="../media/image86.png"/><Relationship Id="rId8" Type="http://schemas.openxmlformats.org/officeDocument/2006/relationships/image" Target="../media/image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xml"/><Relationship Id="rId3" Type="http://schemas.openxmlformats.org/officeDocument/2006/relationships/image" Target="../media/image9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9.xml"/><Relationship Id="rId3" Type="http://schemas.openxmlformats.org/officeDocument/2006/relationships/image" Target="../media/image94.pn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8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1.xml"/><Relationship Id="rId3"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2.xml"/><Relationship Id="rId3" Type="http://schemas.openxmlformats.org/officeDocument/2006/relationships/image" Target="../media/image1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3.xml"/><Relationship Id="rId3" Type="http://schemas.openxmlformats.org/officeDocument/2006/relationships/comments" Target="../comments/commen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5.xml"/><Relationship Id="rId3" Type="http://schemas.openxmlformats.org/officeDocument/2006/relationships/comments" Target="../comments/commen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6.xml"/><Relationship Id="rId3" Type="http://schemas.openxmlformats.org/officeDocument/2006/relationships/comments" Target="../comments/commen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8.xml"/><Relationship Id="rId3" Type="http://schemas.openxmlformats.org/officeDocument/2006/relationships/image" Target="../media/image9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80.png"/><Relationship Id="rId5" Type="http://schemas.openxmlformats.org/officeDocument/2006/relationships/image" Target="../media/image7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8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4.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76.png"/><Relationship Id="rId5" Type="http://schemas.openxmlformats.org/officeDocument/2006/relationships/hyperlink" Target="https://app.mural.co/t/beadvtc7549/m/beadvtc7549/1645027129803/5ae32c0e60fbd276213a89a148f26811e136db94?sender=uebe47a55b4237413c26d544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5.xml"/><Relationship Id="rId3" Type="http://schemas.openxmlformats.org/officeDocument/2006/relationships/image" Target="../media/image10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6.xml"/><Relationship Id="rId3"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7.xml"/><Relationship Id="rId3"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8.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76.png"/><Relationship Id="rId5" Type="http://schemas.openxmlformats.org/officeDocument/2006/relationships/hyperlink" Target="https://app.mural.co/t/beadvtc7549/m/beadvtc7549/1645027129803/5ae32c0e60fbd276213a89a148f26811e136db94?sender=uebe47a55b4237413c26d544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9.xml"/><Relationship Id="rId3"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7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0.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76.png"/><Relationship Id="rId5" Type="http://schemas.openxmlformats.org/officeDocument/2006/relationships/hyperlink" Target="https://app.mural.co/t/beadvtc7549/m/beadvtc7549/1645027129803/5ae32c0e60fbd276213a89a148f26811e136db94?sender=uebe47a55b4237413c26d544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1.xml"/><Relationship Id="rId3" Type="http://schemas.openxmlformats.org/officeDocument/2006/relationships/image" Target="../media/image9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2.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76.png"/><Relationship Id="rId5" Type="http://schemas.openxmlformats.org/officeDocument/2006/relationships/hyperlink" Target="https://app.mural.co/t/beadvtc7549/m/beadvtc7549/1645027129803/5ae32c0e60fbd276213a89a148f26811e136db94?sender=uebe47a55b4237413c26d544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4.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76.png"/><Relationship Id="rId5" Type="http://schemas.openxmlformats.org/officeDocument/2006/relationships/hyperlink" Target="https://app.mural.co/t/beadvtc7549/m/beadvtc7549/1645027129803/5ae32c0e60fbd276213a89a148f26811e136db94?sender=uebe47a55b4237413c26d5449"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image" Target="../media/image10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 Id="rId3"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 Id="rId3" Type="http://schemas.openxmlformats.org/officeDocument/2006/relationships/hyperlink" Target="mailto:laurens.vercauteren@vlaanderen.be" TargetMode="External"/><Relationship Id="rId4" Type="http://schemas.openxmlformats.org/officeDocument/2006/relationships/hyperlink" Target="mailto:jitse.de.cock@vlaanderen.be" TargetMode="External"/><Relationship Id="rId5" Type="http://schemas.openxmlformats.org/officeDocument/2006/relationships/hyperlink" Target="mailto:eva.derore@vlaanderen.be" TargetMode="External"/><Relationship Id="rId6" Type="http://schemas.openxmlformats.org/officeDocument/2006/relationships/image" Target="../media/image103.png"/><Relationship Id="rId7" Type="http://schemas.openxmlformats.org/officeDocument/2006/relationships/hyperlink" Target="https://github.com/Informatievlaanderen/OSLOthema-cultuurandjeugdinfrastructuu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72.png"/><Relationship Id="rId4"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 Id="rId3"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76.png"/><Relationship Id="rId5" Type="http://schemas.openxmlformats.org/officeDocument/2006/relationships/hyperlink" Target="https://app.mural.co/t/beadvtc7549/m/beadvtc7549/1645027129803/5ae32c0e60fbd276213a89a148f26811e136db94?sender=uebe47a55b4237413c26d544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9" name="Shape 619"/>
        <p:cNvGrpSpPr/>
        <p:nvPr/>
      </p:nvGrpSpPr>
      <p:grpSpPr>
        <a:xfrm>
          <a:off x="0" y="0"/>
          <a:ext cx="0" cy="0"/>
          <a:chOff x="0" y="0"/>
          <a:chExt cx="0" cy="0"/>
        </a:xfrm>
      </p:grpSpPr>
      <p:pic>
        <p:nvPicPr>
          <p:cNvPr id="620" name="Google Shape;620;p116"/>
          <p:cNvPicPr preferRelativeResize="0"/>
          <p:nvPr/>
        </p:nvPicPr>
        <p:blipFill rotWithShape="1">
          <a:blip r:embed="rId3">
            <a:alphaModFix/>
          </a:blip>
          <a:srcRect b="0" l="27216" r="12661" t="0"/>
          <a:stretch/>
        </p:blipFill>
        <p:spPr>
          <a:xfrm>
            <a:off x="4505400" y="-37000"/>
            <a:ext cx="4677801" cy="5186976"/>
          </a:xfrm>
          <a:prstGeom prst="rect">
            <a:avLst/>
          </a:prstGeom>
          <a:noFill/>
          <a:ln>
            <a:noFill/>
          </a:ln>
        </p:spPr>
      </p:pic>
      <p:grpSp>
        <p:nvGrpSpPr>
          <p:cNvPr id="621" name="Google Shape;621;p116"/>
          <p:cNvGrpSpPr/>
          <p:nvPr/>
        </p:nvGrpSpPr>
        <p:grpSpPr>
          <a:xfrm>
            <a:off x="-177800" y="-135466"/>
            <a:ext cx="5402022" cy="5427422"/>
            <a:chOff x="0" y="0"/>
            <a:chExt cx="8134350" cy="6858001"/>
          </a:xfrm>
        </p:grpSpPr>
        <p:sp>
          <p:nvSpPr>
            <p:cNvPr id="622" name="Google Shape;622;p116"/>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23" name="Google Shape;623;p116"/>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624" name="Google Shape;624;p116"/>
          <p:cNvSpPr txBox="1"/>
          <p:nvPr/>
        </p:nvSpPr>
        <p:spPr>
          <a:xfrm>
            <a:off x="440600" y="1539350"/>
            <a:ext cx="5623800" cy="15393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OSLO Cultuur- en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Jeugdinfrastructuur</a:t>
            </a:r>
            <a:endParaRPr/>
          </a:p>
        </p:txBody>
      </p:sp>
      <p:sp>
        <p:nvSpPr>
          <p:cNvPr id="625" name="Google Shape;625;p116"/>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626" name="Google Shape;626;p116"/>
          <p:cNvSpPr txBox="1"/>
          <p:nvPr/>
        </p:nvSpPr>
        <p:spPr>
          <a:xfrm>
            <a:off x="499135" y="4686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Digitaal </a:t>
            </a:r>
            <a:r>
              <a:rPr b="0" i="0" lang="en" sz="1400" u="none" cap="none" strike="noStrike">
                <a:solidFill>
                  <a:srgbClr val="000000"/>
                </a:solidFill>
                <a:latin typeface="Arial"/>
                <a:ea typeface="Arial"/>
                <a:cs typeface="Arial"/>
                <a:sym typeface="Arial"/>
              </a:rPr>
              <a:t>Vlaanderen</a:t>
            </a:r>
            <a:endParaRPr/>
          </a:p>
        </p:txBody>
      </p:sp>
      <p:pic>
        <p:nvPicPr>
          <p:cNvPr id="627" name="Google Shape;627;p116"/>
          <p:cNvPicPr preferRelativeResize="0"/>
          <p:nvPr/>
        </p:nvPicPr>
        <p:blipFill rotWithShape="1">
          <a:blip r:embed="rId4">
            <a:alphaModFix/>
          </a:blip>
          <a:srcRect b="0" l="5320" r="0" t="0"/>
          <a:stretch/>
        </p:blipFill>
        <p:spPr>
          <a:xfrm>
            <a:off x="499135" y="273306"/>
            <a:ext cx="1828550" cy="734475"/>
          </a:xfrm>
          <a:prstGeom prst="rect">
            <a:avLst/>
          </a:prstGeom>
          <a:noFill/>
          <a:ln>
            <a:noFill/>
          </a:ln>
        </p:spPr>
      </p:pic>
      <p:sp>
        <p:nvSpPr>
          <p:cNvPr id="628" name="Google Shape;628;p116"/>
          <p:cNvSpPr txBox="1"/>
          <p:nvPr/>
        </p:nvSpPr>
        <p:spPr>
          <a:xfrm>
            <a:off x="499135" y="4396905"/>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Thematische werkgroep - Microsoft Teams</a:t>
            </a:r>
            <a:endParaRPr/>
          </a:p>
        </p:txBody>
      </p:sp>
      <p:sp>
        <p:nvSpPr>
          <p:cNvPr id="629" name="Google Shape;629;p116"/>
          <p:cNvSpPr txBox="1"/>
          <p:nvPr/>
        </p:nvSpPr>
        <p:spPr>
          <a:xfrm>
            <a:off x="440611" y="32534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550"/>
              <a:t>Welkom! We starten om 09:05.</a:t>
            </a:r>
            <a:br>
              <a:rPr b="1" i="0" lang="en" sz="1550" u="none" cap="none" strike="noStrike">
                <a:solidFill>
                  <a:srgbClr val="000000"/>
                </a:solidFill>
              </a:rPr>
            </a:br>
            <a:endParaRPr b="1" i="0" sz="1550" u="none" cap="none" strike="noStrike">
              <a:solidFill>
                <a:srgbClr val="000000"/>
              </a:solidFill>
            </a:endParaRPr>
          </a:p>
          <a:p>
            <a:pPr indent="0" lvl="0" marL="0" marR="0" rtl="0" algn="l">
              <a:lnSpc>
                <a:spcPct val="100000"/>
              </a:lnSpc>
              <a:spcBef>
                <a:spcPts val="0"/>
              </a:spcBef>
              <a:spcAft>
                <a:spcPts val="0"/>
              </a:spcAft>
              <a:buNone/>
            </a:pPr>
            <a:r>
              <a:rPr b="1" lang="en"/>
              <a:t>Dinsdag </a:t>
            </a:r>
            <a:r>
              <a:rPr b="1" lang="en"/>
              <a:t>22 februari </a:t>
            </a:r>
            <a:r>
              <a:rPr b="1" i="0" lang="en" sz="1400" u="none" cap="none" strike="noStrike">
                <a:solidFill>
                  <a:srgbClr val="000000"/>
                </a:solidFill>
              </a:rPr>
              <a:t>202</a:t>
            </a:r>
            <a:r>
              <a:rPr b="1" lang="en"/>
              <a:t>2</a:t>
            </a:r>
            <a:endParaRPr b="1" i="0" sz="12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25"/>
          <p:cNvSpPr/>
          <p:nvPr/>
        </p:nvSpPr>
        <p:spPr>
          <a:xfrm>
            <a:off x="648459" y="1423940"/>
            <a:ext cx="8073600" cy="600000"/>
          </a:xfrm>
          <a:prstGeom prst="rect">
            <a:avLst/>
          </a:prstGeom>
          <a:solidFill>
            <a:srgbClr val="FFFCCC"/>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777" name="Google Shape;777;p125"/>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Scope van het </a:t>
            </a:r>
            <a:r>
              <a:rPr b="1" lang="en" sz="3200"/>
              <a:t>traject</a:t>
            </a:r>
            <a:endParaRPr b="1" i="0" sz="3200" u="none" cap="none" strike="noStrike">
              <a:solidFill>
                <a:srgbClr val="000000"/>
              </a:solidFill>
              <a:latin typeface="Arial"/>
              <a:ea typeface="Arial"/>
              <a:cs typeface="Arial"/>
              <a:sym typeface="Arial"/>
            </a:endParaRPr>
          </a:p>
        </p:txBody>
      </p:sp>
      <p:sp>
        <p:nvSpPr>
          <p:cNvPr id="778" name="Google Shape;778;p125"/>
          <p:cNvSpPr/>
          <p:nvPr/>
        </p:nvSpPr>
        <p:spPr>
          <a:xfrm>
            <a:off x="648459" y="945378"/>
            <a:ext cx="8073600" cy="4896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dk1"/>
                </a:solidFill>
              </a:rPr>
              <a:t>Het beschikbaar maken van informatie over de cultuur- en jeugdinfrastructuur m.o.o. de behandeling van aanvraagdossiers, beleidsvoorbereiding en procesoptimalisatie.</a:t>
            </a:r>
            <a:endParaRPr b="0" i="0" sz="1400" u="none" cap="none" strike="noStrike">
              <a:solidFill>
                <a:srgbClr val="000000"/>
              </a:solidFill>
              <a:latin typeface="Arial"/>
              <a:ea typeface="Arial"/>
              <a:cs typeface="Arial"/>
              <a:sym typeface="Arial"/>
            </a:endParaRPr>
          </a:p>
        </p:txBody>
      </p:sp>
      <p:sp>
        <p:nvSpPr>
          <p:cNvPr id="779" name="Google Shape;779;p125"/>
          <p:cNvSpPr/>
          <p:nvPr/>
        </p:nvSpPr>
        <p:spPr>
          <a:xfrm>
            <a:off x="648459" y="1567301"/>
            <a:ext cx="80736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Ontwikkeling van een duurzaam </a:t>
            </a:r>
            <a:r>
              <a:rPr b="1" i="1" lang="en" sz="1400" u="none" cap="none" strike="noStrike">
                <a:solidFill>
                  <a:schemeClr val="dk1"/>
                </a:solidFill>
                <a:latin typeface="Arial"/>
                <a:ea typeface="Arial"/>
                <a:cs typeface="Arial"/>
                <a:sym typeface="Arial"/>
              </a:rPr>
              <a:t>applicatieprofiel</a:t>
            </a:r>
            <a:r>
              <a:rPr b="0" i="1" lang="en" sz="1400" u="none" cap="none" strike="noStrike">
                <a:solidFill>
                  <a:schemeClr val="dk1"/>
                </a:solidFill>
                <a:latin typeface="Arial"/>
                <a:ea typeface="Arial"/>
                <a:cs typeface="Arial"/>
                <a:sym typeface="Arial"/>
              </a:rPr>
              <a:t> en </a:t>
            </a:r>
            <a:r>
              <a:rPr b="1" i="1" lang="en" sz="1400" u="none" cap="none" strike="noStrike">
                <a:solidFill>
                  <a:schemeClr val="dk1"/>
                </a:solidFill>
                <a:latin typeface="Arial"/>
                <a:ea typeface="Arial"/>
                <a:cs typeface="Arial"/>
                <a:sym typeface="Arial"/>
              </a:rPr>
              <a:t>vocabularium</a:t>
            </a:r>
            <a:r>
              <a:rPr b="0" i="1" lang="en"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80" name="Google Shape;780;p125"/>
          <p:cNvSpPr txBox="1"/>
          <p:nvPr>
            <p:ph idx="4294967295" type="body"/>
          </p:nvPr>
        </p:nvSpPr>
        <p:spPr>
          <a:xfrm>
            <a:off x="648450" y="2243025"/>
            <a:ext cx="8038500" cy="2448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 sz="1400">
                <a:solidFill>
                  <a:srgbClr val="000000"/>
                </a:solidFill>
                <a:latin typeface="Arial"/>
                <a:ea typeface="Arial"/>
                <a:cs typeface="Arial"/>
                <a:sym typeface="Arial"/>
              </a:rPr>
              <a:t>We volgen de OSLO methodiek, wat betekent dat:</a:t>
            </a:r>
            <a:endParaRPr sz="1400">
              <a:solidFill>
                <a:srgbClr val="000000"/>
              </a:solidFill>
              <a:latin typeface="Arial"/>
              <a:ea typeface="Arial"/>
              <a:cs typeface="Arial"/>
              <a:sym typeface="Arial"/>
            </a:endParaRPr>
          </a:p>
          <a:p>
            <a:pPr indent="-355600" lvl="0" marL="457200" rtl="0" algn="l">
              <a:lnSpc>
                <a:spcPct val="90000"/>
              </a:lnSpc>
              <a:spcBef>
                <a:spcPts val="300"/>
              </a:spcBef>
              <a:spcAft>
                <a:spcPts val="0"/>
              </a:spcAft>
              <a:buClr>
                <a:srgbClr val="000000"/>
              </a:buClr>
              <a:buSzPts val="2000"/>
              <a:buFont typeface="Arial"/>
              <a:buChar char="•"/>
            </a:pPr>
            <a:r>
              <a:rPr lang="en" sz="1400">
                <a:solidFill>
                  <a:srgbClr val="000000"/>
                </a:solidFill>
                <a:latin typeface="Arial"/>
                <a:ea typeface="Arial"/>
                <a:cs typeface="Arial"/>
                <a:sym typeface="Arial"/>
              </a:rPr>
              <a:t>We starten van use cases</a:t>
            </a:r>
            <a:endParaRPr sz="14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1400">
                <a:solidFill>
                  <a:srgbClr val="000000"/>
                </a:solidFill>
                <a:latin typeface="Arial"/>
                <a:ea typeface="Arial"/>
                <a:cs typeface="Arial"/>
                <a:sym typeface="Arial"/>
              </a:rPr>
              <a:t>We zoveel mogelijk aligneren met bestaande standaarden</a:t>
            </a:r>
            <a:endParaRPr sz="14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1400">
                <a:solidFill>
                  <a:srgbClr val="000000"/>
                </a:solidFill>
                <a:latin typeface="Arial"/>
                <a:ea typeface="Arial"/>
                <a:cs typeface="Arial"/>
                <a:sym typeface="Arial"/>
              </a:rPr>
              <a:t>We zelf zaken definiëren waar nodig</a:t>
            </a:r>
            <a:endParaRPr sz="14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26"/>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26"/>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26"/>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Overzicht van de aanpassingen</a:t>
            </a:r>
            <a:endParaRPr b="1" i="0" sz="3200" u="none" cap="none" strike="noStrike">
              <a:solidFill>
                <a:srgbClr val="000000"/>
              </a:solidFill>
              <a:latin typeface="Arial"/>
              <a:ea typeface="Arial"/>
              <a:cs typeface="Arial"/>
              <a:sym typeface="Arial"/>
            </a:endParaRPr>
          </a:p>
        </p:txBody>
      </p:sp>
      <p:pic>
        <p:nvPicPr>
          <p:cNvPr id="788" name="Google Shape;788;p126"/>
          <p:cNvPicPr preferRelativeResize="0"/>
          <p:nvPr/>
        </p:nvPicPr>
        <p:blipFill rotWithShape="1">
          <a:blip r:embed="rId4">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2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Nieuwe versie sneuvelmodel</a:t>
            </a:r>
            <a:endParaRPr b="0" i="0" sz="3000" u="none" cap="none" strike="noStrike">
              <a:solidFill>
                <a:srgbClr val="000000"/>
              </a:solidFill>
              <a:latin typeface="Arial"/>
              <a:ea typeface="Arial"/>
              <a:cs typeface="Arial"/>
              <a:sym typeface="Arial"/>
            </a:endParaRPr>
          </a:p>
        </p:txBody>
      </p:sp>
      <p:pic>
        <p:nvPicPr>
          <p:cNvPr id="794" name="Google Shape;794;p127"/>
          <p:cNvPicPr preferRelativeResize="0"/>
          <p:nvPr/>
        </p:nvPicPr>
        <p:blipFill>
          <a:blip r:embed="rId3">
            <a:alphaModFix/>
          </a:blip>
          <a:stretch>
            <a:fillRect/>
          </a:stretch>
        </p:blipFill>
        <p:spPr>
          <a:xfrm>
            <a:off x="410250" y="1465125"/>
            <a:ext cx="3522401" cy="3003002"/>
          </a:xfrm>
          <a:prstGeom prst="rect">
            <a:avLst/>
          </a:prstGeom>
          <a:noFill/>
          <a:ln>
            <a:noFill/>
          </a:ln>
        </p:spPr>
      </p:pic>
      <p:sp>
        <p:nvSpPr>
          <p:cNvPr id="795" name="Google Shape;795;p127"/>
          <p:cNvSpPr/>
          <p:nvPr/>
        </p:nvSpPr>
        <p:spPr>
          <a:xfrm>
            <a:off x="4146850" y="2707875"/>
            <a:ext cx="497100" cy="392400"/>
          </a:xfrm>
          <a:prstGeom prst="rightArrow">
            <a:avLst>
              <a:gd fmla="val 50000" name="adj1"/>
              <a:gd fmla="val 50000" name="adj2"/>
            </a:avLst>
          </a:prstGeom>
          <a:solidFill>
            <a:srgbClr val="71C2FF"/>
          </a:solidFill>
          <a:ln cap="flat" cmpd="sng" w="952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p127"/>
          <p:cNvPicPr preferRelativeResize="0"/>
          <p:nvPr/>
        </p:nvPicPr>
        <p:blipFill rotWithShape="1">
          <a:blip r:embed="rId4">
            <a:alphaModFix/>
          </a:blip>
          <a:srcRect b="0" l="0" r="0" t="0"/>
          <a:stretch/>
        </p:blipFill>
        <p:spPr>
          <a:xfrm>
            <a:off x="4858159" y="1465125"/>
            <a:ext cx="4081065" cy="3002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2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Nieuwste iteratie </a:t>
            </a:r>
            <a:endParaRPr b="0" i="0" sz="3000" u="none" cap="none" strike="noStrike">
              <a:solidFill>
                <a:srgbClr val="000000"/>
              </a:solidFill>
              <a:latin typeface="Arial"/>
              <a:ea typeface="Arial"/>
              <a:cs typeface="Arial"/>
              <a:sym typeface="Arial"/>
            </a:endParaRPr>
          </a:p>
        </p:txBody>
      </p:sp>
      <p:pic>
        <p:nvPicPr>
          <p:cNvPr id="802" name="Google Shape;802;p128"/>
          <p:cNvPicPr preferRelativeResize="0"/>
          <p:nvPr/>
        </p:nvPicPr>
        <p:blipFill rotWithShape="1">
          <a:blip r:embed="rId3">
            <a:alphaModFix/>
          </a:blip>
          <a:srcRect b="0" l="0" r="0" t="0"/>
          <a:stretch/>
        </p:blipFill>
        <p:spPr>
          <a:xfrm>
            <a:off x="1617613" y="751175"/>
            <a:ext cx="5908777" cy="43478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2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Wat is er veranderd?</a:t>
            </a:r>
            <a:endParaRPr b="0" i="0" sz="3000" u="none" cap="none" strike="noStrike">
              <a:solidFill>
                <a:srgbClr val="000000"/>
              </a:solidFill>
              <a:latin typeface="Arial"/>
              <a:ea typeface="Arial"/>
              <a:cs typeface="Arial"/>
              <a:sym typeface="Arial"/>
            </a:endParaRPr>
          </a:p>
        </p:txBody>
      </p:sp>
      <p:sp>
        <p:nvSpPr>
          <p:cNvPr id="808" name="Google Shape;808;p129"/>
          <p:cNvSpPr txBox="1"/>
          <p:nvPr/>
        </p:nvSpPr>
        <p:spPr>
          <a:xfrm>
            <a:off x="704850" y="1208325"/>
            <a:ext cx="6895800" cy="22011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Aangepaste modelleerwijze (overzicht bewaren)</a:t>
            </a:r>
            <a:endParaRPr/>
          </a:p>
          <a:p>
            <a:pPr indent="-336550" lvl="0" marL="457200" rtl="0" algn="l">
              <a:lnSpc>
                <a:spcPct val="150000"/>
              </a:lnSpc>
              <a:spcBef>
                <a:spcPts val="0"/>
              </a:spcBef>
              <a:spcAft>
                <a:spcPts val="0"/>
              </a:spcAft>
              <a:buSzPts val="1700"/>
              <a:buChar char="●"/>
            </a:pPr>
            <a:r>
              <a:rPr lang="en"/>
              <a:t>Identificatie belangrijke deeldomeinen: Veiligheid, Energie, Exploitatie, …</a:t>
            </a:r>
            <a:endParaRPr/>
          </a:p>
          <a:p>
            <a:pPr indent="-317500" lvl="0" marL="457200" rtl="0" algn="l">
              <a:lnSpc>
                <a:spcPct val="150000"/>
              </a:lnSpc>
              <a:spcBef>
                <a:spcPts val="0"/>
              </a:spcBef>
              <a:spcAft>
                <a:spcPts val="0"/>
              </a:spcAft>
              <a:buSzPts val="1400"/>
              <a:buChar char="●"/>
            </a:pPr>
            <a:r>
              <a:rPr lang="en"/>
              <a:t>Infrastructuur als centrale klasse</a:t>
            </a:r>
            <a:endParaRPr/>
          </a:p>
          <a:p>
            <a:pPr indent="-317500" lvl="0" marL="457200" rtl="0" algn="l">
              <a:lnSpc>
                <a:spcPct val="150000"/>
              </a:lnSpc>
              <a:spcBef>
                <a:spcPts val="0"/>
              </a:spcBef>
              <a:spcAft>
                <a:spcPts val="0"/>
              </a:spcAft>
              <a:buSzPts val="1400"/>
              <a:buChar char="●"/>
            </a:pPr>
            <a:r>
              <a:rPr lang="en"/>
              <a:t>Site, Gebouw, Binnenruimte, Buitenruimte als specialisaties van Infrastructuur</a:t>
            </a:r>
            <a:endParaRPr/>
          </a:p>
          <a:p>
            <a:pPr indent="-317500" lvl="0" marL="457200" rtl="0" algn="l">
              <a:lnSpc>
                <a:spcPct val="150000"/>
              </a:lnSpc>
              <a:spcBef>
                <a:spcPts val="0"/>
              </a:spcBef>
              <a:spcAft>
                <a:spcPts val="0"/>
              </a:spcAft>
              <a:buSzPts val="1400"/>
              <a:buChar char="●"/>
            </a:pPr>
            <a:r>
              <a:rPr lang="en"/>
              <a:t>Link met OSLO-Logies </a:t>
            </a:r>
            <a:r>
              <a:rPr lang="en"/>
              <a:t>eerder impliciet opgenomen</a:t>
            </a:r>
            <a:endParaRPr/>
          </a:p>
          <a:p>
            <a:pPr indent="-336550" lvl="0" marL="457200" rtl="0" algn="l">
              <a:lnSpc>
                <a:spcPct val="150000"/>
              </a:lnSpc>
              <a:spcBef>
                <a:spcPts val="0"/>
              </a:spcBef>
              <a:spcAft>
                <a:spcPts val="0"/>
              </a:spcAft>
              <a:buSzPts val="1700"/>
              <a:buChar char="●"/>
            </a:pPr>
            <a:r>
              <a:rPr lang="en"/>
              <a:t>Verbeterde uitmodellering datatypes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Infrastructuur</a:t>
            </a:r>
            <a:endParaRPr b="0" i="0" sz="3000" u="none" cap="none" strike="noStrike">
              <a:solidFill>
                <a:srgbClr val="000000"/>
              </a:solidFill>
              <a:latin typeface="Arial"/>
              <a:ea typeface="Arial"/>
              <a:cs typeface="Arial"/>
              <a:sym typeface="Arial"/>
            </a:endParaRPr>
          </a:p>
        </p:txBody>
      </p:sp>
      <p:pic>
        <p:nvPicPr>
          <p:cNvPr id="814" name="Google Shape;814;p130"/>
          <p:cNvPicPr preferRelativeResize="0"/>
          <p:nvPr/>
        </p:nvPicPr>
        <p:blipFill rotWithShape="1">
          <a:blip r:embed="rId3">
            <a:alphaModFix/>
          </a:blip>
          <a:srcRect b="2787" l="3697" r="0" t="8442"/>
          <a:stretch/>
        </p:blipFill>
        <p:spPr>
          <a:xfrm>
            <a:off x="2212825" y="1191525"/>
            <a:ext cx="3934950" cy="339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Specialisaties</a:t>
            </a:r>
            <a:endParaRPr b="0" i="0" sz="3000" u="none" cap="none" strike="noStrike">
              <a:solidFill>
                <a:srgbClr val="000000"/>
              </a:solidFill>
              <a:latin typeface="Arial"/>
              <a:ea typeface="Arial"/>
              <a:cs typeface="Arial"/>
              <a:sym typeface="Arial"/>
            </a:endParaRPr>
          </a:p>
        </p:txBody>
      </p:sp>
      <p:pic>
        <p:nvPicPr>
          <p:cNvPr id="820" name="Google Shape;820;p131"/>
          <p:cNvPicPr preferRelativeResize="0"/>
          <p:nvPr/>
        </p:nvPicPr>
        <p:blipFill rotWithShape="1">
          <a:blip r:embed="rId3">
            <a:alphaModFix/>
          </a:blip>
          <a:srcRect b="1241" l="3822" r="2492" t="3228"/>
          <a:stretch/>
        </p:blipFill>
        <p:spPr>
          <a:xfrm>
            <a:off x="3470925" y="64038"/>
            <a:ext cx="3226725" cy="5015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Domeinen (o.a.)</a:t>
            </a:r>
            <a:endParaRPr b="0" i="0" sz="3000" u="none" cap="none" strike="noStrike">
              <a:solidFill>
                <a:srgbClr val="000000"/>
              </a:solidFill>
              <a:latin typeface="Arial"/>
              <a:ea typeface="Arial"/>
              <a:cs typeface="Arial"/>
              <a:sym typeface="Arial"/>
            </a:endParaRPr>
          </a:p>
        </p:txBody>
      </p:sp>
      <p:pic>
        <p:nvPicPr>
          <p:cNvPr id="826" name="Google Shape;826;p132"/>
          <p:cNvPicPr preferRelativeResize="0"/>
          <p:nvPr/>
        </p:nvPicPr>
        <p:blipFill rotWithShape="1">
          <a:blip r:embed="rId3">
            <a:alphaModFix/>
          </a:blip>
          <a:srcRect b="6600" l="6713" r="6765" t="18643"/>
          <a:stretch/>
        </p:blipFill>
        <p:spPr>
          <a:xfrm>
            <a:off x="917675" y="1435725"/>
            <a:ext cx="2612475" cy="1502350"/>
          </a:xfrm>
          <a:prstGeom prst="rect">
            <a:avLst/>
          </a:prstGeom>
          <a:noFill/>
          <a:ln>
            <a:noFill/>
          </a:ln>
        </p:spPr>
      </p:pic>
      <p:pic>
        <p:nvPicPr>
          <p:cNvPr id="827" name="Google Shape;827;p132"/>
          <p:cNvPicPr preferRelativeResize="0"/>
          <p:nvPr/>
        </p:nvPicPr>
        <p:blipFill rotWithShape="1">
          <a:blip r:embed="rId4">
            <a:alphaModFix/>
          </a:blip>
          <a:srcRect b="7513" l="13229" r="13111" t="22074"/>
          <a:stretch/>
        </p:blipFill>
        <p:spPr>
          <a:xfrm>
            <a:off x="3992688" y="1517150"/>
            <a:ext cx="1887200" cy="1502350"/>
          </a:xfrm>
          <a:prstGeom prst="rect">
            <a:avLst/>
          </a:prstGeom>
          <a:noFill/>
          <a:ln>
            <a:noFill/>
          </a:ln>
        </p:spPr>
      </p:pic>
      <p:pic>
        <p:nvPicPr>
          <p:cNvPr id="828" name="Google Shape;828;p132"/>
          <p:cNvPicPr preferRelativeResize="0"/>
          <p:nvPr/>
        </p:nvPicPr>
        <p:blipFill rotWithShape="1">
          <a:blip r:embed="rId5">
            <a:alphaModFix/>
          </a:blip>
          <a:srcRect b="9327" l="9542" r="12429" t="24376"/>
          <a:stretch/>
        </p:blipFill>
        <p:spPr>
          <a:xfrm>
            <a:off x="1524525" y="3568900"/>
            <a:ext cx="1657775" cy="1021300"/>
          </a:xfrm>
          <a:prstGeom prst="rect">
            <a:avLst/>
          </a:prstGeom>
          <a:noFill/>
          <a:ln>
            <a:noFill/>
          </a:ln>
        </p:spPr>
      </p:pic>
      <p:pic>
        <p:nvPicPr>
          <p:cNvPr id="829" name="Google Shape;829;p132"/>
          <p:cNvPicPr preferRelativeResize="0"/>
          <p:nvPr/>
        </p:nvPicPr>
        <p:blipFill rotWithShape="1">
          <a:blip r:embed="rId6">
            <a:alphaModFix/>
          </a:blip>
          <a:srcRect b="10866" l="10624" r="11940" t="27321"/>
          <a:stretch/>
        </p:blipFill>
        <p:spPr>
          <a:xfrm>
            <a:off x="6342425" y="1572650"/>
            <a:ext cx="2212800" cy="1065700"/>
          </a:xfrm>
          <a:prstGeom prst="rect">
            <a:avLst/>
          </a:prstGeom>
          <a:noFill/>
          <a:ln>
            <a:noFill/>
          </a:ln>
        </p:spPr>
      </p:pic>
      <p:pic>
        <p:nvPicPr>
          <p:cNvPr id="830" name="Google Shape;830;p132"/>
          <p:cNvPicPr preferRelativeResize="0"/>
          <p:nvPr/>
        </p:nvPicPr>
        <p:blipFill rotWithShape="1">
          <a:blip r:embed="rId7">
            <a:alphaModFix/>
          </a:blip>
          <a:srcRect b="6440" l="11085" r="9900" t="24379"/>
          <a:stretch/>
        </p:blipFill>
        <p:spPr>
          <a:xfrm>
            <a:off x="3992700" y="3524500"/>
            <a:ext cx="1990775" cy="1065700"/>
          </a:xfrm>
          <a:prstGeom prst="rect">
            <a:avLst/>
          </a:prstGeom>
          <a:noFill/>
          <a:ln>
            <a:noFill/>
          </a:ln>
        </p:spPr>
      </p:pic>
      <p:pic>
        <p:nvPicPr>
          <p:cNvPr id="831" name="Google Shape;831;p132"/>
          <p:cNvPicPr preferRelativeResize="0"/>
          <p:nvPr/>
        </p:nvPicPr>
        <p:blipFill rotWithShape="1">
          <a:blip r:embed="rId8">
            <a:alphaModFix/>
          </a:blip>
          <a:srcRect b="9327" l="13528" r="14393" t="24376"/>
          <a:stretch/>
        </p:blipFill>
        <p:spPr>
          <a:xfrm>
            <a:off x="6949275" y="3456150"/>
            <a:ext cx="1250725" cy="1021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Codelijsten (o.a.)</a:t>
            </a:r>
            <a:endParaRPr b="0" i="0" sz="3000" u="none" cap="none" strike="noStrike">
              <a:solidFill>
                <a:srgbClr val="000000"/>
              </a:solidFill>
              <a:latin typeface="Arial"/>
              <a:ea typeface="Arial"/>
              <a:cs typeface="Arial"/>
              <a:sym typeface="Arial"/>
            </a:endParaRPr>
          </a:p>
        </p:txBody>
      </p:sp>
      <p:pic>
        <p:nvPicPr>
          <p:cNvPr id="837" name="Google Shape;837;p133"/>
          <p:cNvPicPr preferRelativeResize="0"/>
          <p:nvPr/>
        </p:nvPicPr>
        <p:blipFill>
          <a:blip r:embed="rId3">
            <a:alphaModFix/>
          </a:blip>
          <a:stretch>
            <a:fillRect/>
          </a:stretch>
        </p:blipFill>
        <p:spPr>
          <a:xfrm>
            <a:off x="788850" y="1046145"/>
            <a:ext cx="7835928" cy="38265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3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Datatypes</a:t>
            </a:r>
            <a:r>
              <a:rPr b="1" lang="en" sz="3000"/>
              <a:t> (o.a.)</a:t>
            </a:r>
            <a:endParaRPr b="0" i="0" sz="3000" u="none" cap="none" strike="noStrike">
              <a:solidFill>
                <a:srgbClr val="000000"/>
              </a:solidFill>
              <a:latin typeface="Arial"/>
              <a:ea typeface="Arial"/>
              <a:cs typeface="Arial"/>
              <a:sym typeface="Arial"/>
            </a:endParaRPr>
          </a:p>
        </p:txBody>
      </p:sp>
      <p:pic>
        <p:nvPicPr>
          <p:cNvPr id="843" name="Google Shape;843;p134"/>
          <p:cNvPicPr preferRelativeResize="0"/>
          <p:nvPr/>
        </p:nvPicPr>
        <p:blipFill>
          <a:blip r:embed="rId3">
            <a:alphaModFix/>
          </a:blip>
          <a:stretch>
            <a:fillRect/>
          </a:stretch>
        </p:blipFill>
        <p:spPr>
          <a:xfrm>
            <a:off x="2386713" y="1012145"/>
            <a:ext cx="4370586" cy="3826555"/>
          </a:xfrm>
          <a:prstGeom prst="rect">
            <a:avLst/>
          </a:prstGeom>
          <a:noFill/>
          <a:ln>
            <a:noFill/>
          </a:ln>
        </p:spPr>
      </p:pic>
      <p:pic>
        <p:nvPicPr>
          <p:cNvPr id="844" name="Google Shape;844;p134"/>
          <p:cNvPicPr preferRelativeResize="0"/>
          <p:nvPr/>
        </p:nvPicPr>
        <p:blipFill rotWithShape="1">
          <a:blip r:embed="rId4">
            <a:alphaModFix/>
          </a:blip>
          <a:srcRect b="7304" l="8377" r="8101" t="25251"/>
          <a:stretch/>
        </p:blipFill>
        <p:spPr>
          <a:xfrm>
            <a:off x="2655250" y="2571738"/>
            <a:ext cx="1916750" cy="79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1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Doel van vandaag</a:t>
            </a:r>
            <a:endParaRPr b="1" i="0" sz="3000" u="none" cap="none" strike="noStrike">
              <a:solidFill>
                <a:srgbClr val="000000"/>
              </a:solidFill>
              <a:latin typeface="Arial"/>
              <a:ea typeface="Arial"/>
              <a:cs typeface="Arial"/>
              <a:sym typeface="Arial"/>
            </a:endParaRPr>
          </a:p>
        </p:txBody>
      </p:sp>
      <p:sp>
        <p:nvSpPr>
          <p:cNvPr id="635" name="Google Shape;635;p117"/>
          <p:cNvSpPr/>
          <p:nvPr/>
        </p:nvSpPr>
        <p:spPr>
          <a:xfrm>
            <a:off x="684100" y="116255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Voorstelling van het </a:t>
            </a:r>
            <a:r>
              <a:rPr b="1" lang="en" sz="1500">
                <a:solidFill>
                  <a:schemeClr val="dk1"/>
                </a:solidFill>
              </a:rPr>
              <a:t>data model </a:t>
            </a:r>
            <a:r>
              <a:rPr b="1" i="0" lang="en" sz="1500" u="none" cap="none" strike="noStrike">
                <a:solidFill>
                  <a:schemeClr val="dk1"/>
                </a:solidFill>
                <a:latin typeface="Arial"/>
                <a:ea typeface="Arial"/>
                <a:cs typeface="Arial"/>
                <a:sym typeface="Arial"/>
              </a:rPr>
              <a:t>aan de hand van use cases en voorstelling van het</a:t>
            </a:r>
            <a:r>
              <a:rPr b="1" lang="en" sz="1500">
                <a:solidFill>
                  <a:schemeClr val="dk1"/>
                </a:solidFill>
              </a:rPr>
              <a:t> </a:t>
            </a:r>
            <a:r>
              <a:rPr b="1" i="0" lang="en" sz="1500" u="none" cap="none" strike="noStrike">
                <a:solidFill>
                  <a:schemeClr val="dk1"/>
                </a:solidFill>
                <a:latin typeface="Arial"/>
                <a:ea typeface="Arial"/>
                <a:cs typeface="Arial"/>
                <a:sym typeface="Arial"/>
              </a:rPr>
              <a:t>object diagram </a:t>
            </a:r>
            <a:r>
              <a:rPr b="1" lang="en" sz="1500">
                <a:solidFill>
                  <a:schemeClr val="dk1"/>
                </a:solidFill>
              </a:rPr>
              <a:t>om het data model te testen</a:t>
            </a:r>
            <a:endParaRPr b="0" i="0" sz="1500" u="none" cap="none" strike="noStrike">
              <a:solidFill>
                <a:srgbClr val="000000"/>
              </a:solidFill>
              <a:latin typeface="Arial"/>
              <a:ea typeface="Arial"/>
              <a:cs typeface="Arial"/>
              <a:sym typeface="Arial"/>
            </a:endParaRPr>
          </a:p>
        </p:txBody>
      </p:sp>
      <p:sp>
        <p:nvSpPr>
          <p:cNvPr id="636" name="Google Shape;636;p117"/>
          <p:cNvSpPr/>
          <p:nvPr/>
        </p:nvSpPr>
        <p:spPr>
          <a:xfrm>
            <a:off x="560050" y="3323125"/>
            <a:ext cx="24873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73636"/>
                </a:solidFill>
              </a:rPr>
              <a:t>Overlopen wijzigingen aan het model</a:t>
            </a:r>
            <a:endParaRPr b="0" i="0" sz="1400" u="none" cap="none" strike="noStrike">
              <a:solidFill>
                <a:srgbClr val="000000"/>
              </a:solidFill>
              <a:latin typeface="Arial"/>
              <a:ea typeface="Arial"/>
              <a:cs typeface="Arial"/>
              <a:sym typeface="Arial"/>
            </a:endParaRPr>
          </a:p>
        </p:txBody>
      </p:sp>
      <p:sp>
        <p:nvSpPr>
          <p:cNvPr id="637" name="Google Shape;637;p117"/>
          <p:cNvSpPr/>
          <p:nvPr/>
        </p:nvSpPr>
        <p:spPr>
          <a:xfrm>
            <a:off x="6046300" y="332600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Voorstelling </a:t>
            </a:r>
            <a:r>
              <a:rPr b="1" lang="en">
                <a:solidFill>
                  <a:srgbClr val="373636"/>
                </a:solidFill>
              </a:rPr>
              <a:t>van object diagrammen </a:t>
            </a:r>
            <a:r>
              <a:rPr b="1" i="0" lang="en" sz="1400" u="none" cap="none" strike="noStrike">
                <a:solidFill>
                  <a:srgbClr val="373636"/>
                </a:solidFill>
                <a:latin typeface="Arial"/>
                <a:ea typeface="Arial"/>
                <a:cs typeface="Arial"/>
                <a:sym typeface="Arial"/>
              </a:rPr>
              <a:t>&amp; capteren van input adhv interactieve oefening</a:t>
            </a:r>
            <a:endParaRPr b="0" i="0" sz="1400" u="none" cap="none" strike="noStrike">
              <a:solidFill>
                <a:srgbClr val="000000"/>
              </a:solidFill>
              <a:latin typeface="Arial"/>
              <a:ea typeface="Arial"/>
              <a:cs typeface="Arial"/>
              <a:sym typeface="Arial"/>
            </a:endParaRPr>
          </a:p>
        </p:txBody>
      </p:sp>
      <p:grpSp>
        <p:nvGrpSpPr>
          <p:cNvPr id="638" name="Google Shape;638;p117"/>
          <p:cNvGrpSpPr/>
          <p:nvPr/>
        </p:nvGrpSpPr>
        <p:grpSpPr>
          <a:xfrm>
            <a:off x="1575103" y="2735891"/>
            <a:ext cx="457199" cy="451340"/>
            <a:chOff x="1684338" y="1958975"/>
            <a:chExt cx="123825" cy="122238"/>
          </a:xfrm>
        </p:grpSpPr>
        <p:sp>
          <p:nvSpPr>
            <p:cNvPr id="639" name="Google Shape;639;p117"/>
            <p:cNvSpPr/>
            <p:nvPr/>
          </p:nvSpPr>
          <p:spPr>
            <a:xfrm>
              <a:off x="1684338" y="1958975"/>
              <a:ext cx="123825" cy="122238"/>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p117"/>
            <p:cNvSpPr/>
            <p:nvPr/>
          </p:nvSpPr>
          <p:spPr>
            <a:xfrm>
              <a:off x="1704975" y="1971675"/>
              <a:ext cx="49213" cy="85725"/>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117"/>
            <p:cNvSpPr/>
            <p:nvPr/>
          </p:nvSpPr>
          <p:spPr>
            <a:xfrm>
              <a:off x="1736725" y="1982788"/>
              <a:ext cx="49213" cy="85725"/>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42" name="Google Shape;642;p117"/>
          <p:cNvGrpSpPr/>
          <p:nvPr/>
        </p:nvGrpSpPr>
        <p:grpSpPr>
          <a:xfrm>
            <a:off x="7097228" y="2735872"/>
            <a:ext cx="457150" cy="457157"/>
            <a:chOff x="4143375" y="39688"/>
            <a:chExt cx="1338263" cy="1339849"/>
          </a:xfrm>
        </p:grpSpPr>
        <p:sp>
          <p:nvSpPr>
            <p:cNvPr id="643" name="Google Shape;643;p117"/>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4" name="Google Shape;644;p117"/>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5" name="Google Shape;645;p117"/>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46" name="Google Shape;646;p117"/>
          <p:cNvSpPr/>
          <p:nvPr/>
        </p:nvSpPr>
        <p:spPr>
          <a:xfrm>
            <a:off x="3136750" y="3326025"/>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Presentatie en discussie over </a:t>
            </a:r>
            <a:r>
              <a:rPr b="1" lang="en">
                <a:solidFill>
                  <a:srgbClr val="373636"/>
                </a:solidFill>
              </a:rPr>
              <a:t>de attributen van het data model</a:t>
            </a:r>
            <a:endParaRPr b="0" i="0" sz="1400" u="none" cap="none" strike="noStrike">
              <a:solidFill>
                <a:srgbClr val="000000"/>
              </a:solidFill>
              <a:latin typeface="Arial"/>
              <a:ea typeface="Arial"/>
              <a:cs typeface="Arial"/>
              <a:sym typeface="Arial"/>
            </a:endParaRPr>
          </a:p>
        </p:txBody>
      </p:sp>
      <p:sp>
        <p:nvSpPr>
          <p:cNvPr id="647" name="Google Shape;647;p117"/>
          <p:cNvSpPr/>
          <p:nvPr/>
        </p:nvSpPr>
        <p:spPr>
          <a:xfrm>
            <a:off x="4187650" y="2735875"/>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04A0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135"/>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850" name="Google Shape;850;p13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6"/>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36"/>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36"/>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Het volledige model met attributen</a:t>
            </a:r>
            <a:endParaRPr b="1" i="0" sz="3200" u="none" cap="none" strike="noStrike">
              <a:solidFill>
                <a:srgbClr val="000000"/>
              </a:solidFill>
              <a:latin typeface="Arial"/>
              <a:ea typeface="Arial"/>
              <a:cs typeface="Arial"/>
              <a:sym typeface="Arial"/>
            </a:endParaRPr>
          </a:p>
        </p:txBody>
      </p:sp>
      <p:pic>
        <p:nvPicPr>
          <p:cNvPr id="858" name="Google Shape;858;p136"/>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37"/>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rial"/>
                <a:ea typeface="Arial"/>
                <a:cs typeface="Arial"/>
                <a:sym typeface="Arial"/>
              </a:rPr>
              <a:t>Storyline - cultuurinfrastructuur</a:t>
            </a:r>
            <a:endParaRPr b="1" sz="3600">
              <a:latin typeface="Arial"/>
              <a:ea typeface="Arial"/>
              <a:cs typeface="Arial"/>
              <a:sym typeface="Arial"/>
            </a:endParaRPr>
          </a:p>
        </p:txBody>
      </p:sp>
      <p:sp>
        <p:nvSpPr>
          <p:cNvPr id="864" name="Google Shape;864;p137"/>
          <p:cNvSpPr txBox="1"/>
          <p:nvPr>
            <p:ph idx="1" type="body"/>
          </p:nvPr>
        </p:nvSpPr>
        <p:spPr>
          <a:xfrm>
            <a:off x="540000" y="1770900"/>
            <a:ext cx="4886700" cy="1790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rgbClr val="000000"/>
                </a:solidFill>
                <a:latin typeface="Calibri"/>
                <a:ea typeface="Calibri"/>
                <a:cs typeface="Calibri"/>
                <a:sym typeface="Calibri"/>
              </a:rPr>
              <a:t>Als overheid wil ik kunnen analyseren welke kosten (huur, onderhoud, energiekosten, etc.) en inkomsten gelinkt aan infrastructuur organisaties hebben, zodat deze beleidsvoorbereiding kan opstellen.</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p:txBody>
      </p:sp>
      <p:pic>
        <p:nvPicPr>
          <p:cNvPr id="865" name="Google Shape;865;p137"/>
          <p:cNvPicPr preferRelativeResize="0"/>
          <p:nvPr/>
        </p:nvPicPr>
        <p:blipFill>
          <a:blip r:embed="rId3">
            <a:alphaModFix/>
          </a:blip>
          <a:stretch>
            <a:fillRect/>
          </a:stretch>
        </p:blipFill>
        <p:spPr>
          <a:xfrm>
            <a:off x="5755825" y="2863551"/>
            <a:ext cx="3420775" cy="2279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38"/>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871" name="Google Shape;871;p138"/>
          <p:cNvSpPr txBox="1"/>
          <p:nvPr/>
        </p:nvSpPr>
        <p:spPr>
          <a:xfrm>
            <a:off x="448950" y="292813"/>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cultuurinfrastructuur</a:t>
            </a:r>
            <a:endParaRPr b="1" i="0" sz="2400" u="none" cap="none" strike="noStrike">
              <a:solidFill>
                <a:srgbClr val="000000"/>
              </a:solidFill>
              <a:latin typeface="Arial"/>
              <a:ea typeface="Arial"/>
              <a:cs typeface="Arial"/>
              <a:sym typeface="Arial"/>
            </a:endParaRPr>
          </a:p>
        </p:txBody>
      </p:sp>
      <p:sp>
        <p:nvSpPr>
          <p:cNvPr id="872" name="Google Shape;872;p138"/>
          <p:cNvSpPr txBox="1"/>
          <p:nvPr/>
        </p:nvSpPr>
        <p:spPr>
          <a:xfrm>
            <a:off x="525050" y="785425"/>
            <a:ext cx="46263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Deze storyline focust op de kosten en inkomsten die organisaties hebben via hun </a:t>
            </a:r>
            <a:r>
              <a:rPr b="1" lang="en" sz="1300">
                <a:solidFill>
                  <a:schemeClr val="dk1"/>
                </a:solidFill>
                <a:latin typeface="Calibri"/>
                <a:ea typeface="Calibri"/>
                <a:cs typeface="Calibri"/>
                <a:sym typeface="Calibri"/>
              </a:rPr>
              <a:t>Infrastructuur</a:t>
            </a:r>
            <a:r>
              <a:rPr lang="en" sz="1300">
                <a:solidFill>
                  <a:schemeClr val="dk1"/>
                </a:solidFill>
                <a:latin typeface="Calibri"/>
                <a:ea typeface="Calibri"/>
                <a:cs typeface="Calibri"/>
                <a:sym typeface="Calibri"/>
              </a:rPr>
              <a:t>. We kijken naar de Zaal M in de Bozar te Brussel. </a:t>
            </a:r>
            <a:endParaRPr sz="1300">
              <a:solidFill>
                <a:schemeClr val="dk1"/>
              </a:solidFill>
              <a:latin typeface="Calibri"/>
              <a:ea typeface="Calibri"/>
              <a:cs typeface="Calibri"/>
              <a:sym typeface="Calibri"/>
            </a:endParaRPr>
          </a:p>
        </p:txBody>
      </p:sp>
      <p:sp>
        <p:nvSpPr>
          <p:cNvPr id="873" name="Google Shape;873;p138"/>
          <p:cNvSpPr txBox="1"/>
          <p:nvPr/>
        </p:nvSpPr>
        <p:spPr>
          <a:xfrm>
            <a:off x="5527950" y="2740350"/>
            <a:ext cx="3474600" cy="1877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De </a:t>
            </a:r>
            <a:r>
              <a:rPr b="1" lang="en" sz="1100">
                <a:latin typeface="Proxima Nova"/>
                <a:ea typeface="Proxima Nova"/>
                <a:cs typeface="Proxima Nova"/>
                <a:sym typeface="Proxima Nova"/>
              </a:rPr>
              <a:t>Infrastructuur </a:t>
            </a:r>
            <a:r>
              <a:rPr lang="en" sz="1100">
                <a:latin typeface="Proxima Nova"/>
                <a:ea typeface="Proxima Nova"/>
                <a:cs typeface="Proxima Nova"/>
                <a:sym typeface="Proxima Nova"/>
              </a:rPr>
              <a:t>hier betreft Zaal M, onderdeel van de </a:t>
            </a:r>
            <a:r>
              <a:rPr b="1" lang="en" sz="1100">
                <a:latin typeface="Proxima Nova"/>
                <a:ea typeface="Proxima Nova"/>
                <a:cs typeface="Proxima Nova"/>
                <a:sym typeface="Proxima Nova"/>
              </a:rPr>
              <a:t>superinfrastructuur</a:t>
            </a:r>
            <a:r>
              <a:rPr lang="en" sz="1100">
                <a:latin typeface="Proxima Nova"/>
                <a:ea typeface="Proxima Nova"/>
                <a:cs typeface="Proxima Nova"/>
                <a:sym typeface="Proxima Nova"/>
              </a:rPr>
              <a:t> Bozar. </a:t>
            </a:r>
            <a:endParaRPr sz="11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sz="11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Zaal M is als </a:t>
            </a:r>
            <a:r>
              <a:rPr b="1" lang="en" sz="1100">
                <a:latin typeface="Proxima Nova"/>
                <a:ea typeface="Proxima Nova"/>
                <a:cs typeface="Proxima Nova"/>
                <a:sym typeface="Proxima Nova"/>
              </a:rPr>
              <a:t>infrastructuurtype </a:t>
            </a:r>
            <a:r>
              <a:rPr lang="en" sz="1100">
                <a:latin typeface="Proxima Nova"/>
                <a:ea typeface="Proxima Nova"/>
                <a:cs typeface="Proxima Nova"/>
                <a:sym typeface="Proxima Nova"/>
              </a:rPr>
              <a:t>“ruimte”, en heeft een </a:t>
            </a:r>
            <a:r>
              <a:rPr b="1" lang="en" sz="1100">
                <a:latin typeface="Proxima Nova"/>
                <a:ea typeface="Proxima Nova"/>
                <a:cs typeface="Proxima Nova"/>
                <a:sym typeface="Proxima Nova"/>
              </a:rPr>
              <a:t>capaciteit</a:t>
            </a:r>
            <a:r>
              <a:rPr lang="en" sz="1100">
                <a:latin typeface="Proxima Nova"/>
                <a:ea typeface="Proxima Nova"/>
                <a:cs typeface="Proxima Nova"/>
                <a:sym typeface="Proxima Nova"/>
              </a:rPr>
              <a:t> van 480 zitplaatsen. </a:t>
            </a:r>
            <a:endParaRPr sz="11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sz="11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De </a:t>
            </a:r>
            <a:r>
              <a:rPr b="1" lang="en" sz="1100">
                <a:latin typeface="Proxima Nova"/>
                <a:ea typeface="Proxima Nova"/>
                <a:cs typeface="Proxima Nova"/>
                <a:sym typeface="Proxima Nova"/>
              </a:rPr>
              <a:t>eigenaar </a:t>
            </a:r>
            <a:r>
              <a:rPr lang="en" sz="1100">
                <a:latin typeface="Proxima Nova"/>
                <a:ea typeface="Proxima Nova"/>
                <a:cs typeface="Proxima Nova"/>
                <a:sym typeface="Proxima Nova"/>
              </a:rPr>
              <a:t>van de zaal is de Bozar.</a:t>
            </a:r>
            <a:endParaRPr sz="11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sz="11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Zaal M heeft verschillende </a:t>
            </a:r>
            <a:r>
              <a:rPr b="1" lang="en" sz="1100">
                <a:latin typeface="Proxima Nova"/>
                <a:ea typeface="Proxima Nova"/>
                <a:cs typeface="Proxima Nova"/>
                <a:sym typeface="Proxima Nova"/>
              </a:rPr>
              <a:t>faciliteiten</a:t>
            </a:r>
            <a:r>
              <a:rPr lang="en" sz="1100">
                <a:latin typeface="Proxima Nova"/>
                <a:ea typeface="Proxima Nova"/>
                <a:cs typeface="Proxima Nova"/>
                <a:sym typeface="Proxima Nova"/>
              </a:rPr>
              <a:t>, zoals een podium, lichtinstallatie en klankinstallatie.</a:t>
            </a:r>
            <a:endParaRPr sz="1100">
              <a:latin typeface="Proxima Nova"/>
              <a:ea typeface="Proxima Nova"/>
              <a:cs typeface="Proxima Nova"/>
              <a:sym typeface="Proxima Nova"/>
            </a:endParaRPr>
          </a:p>
        </p:txBody>
      </p:sp>
      <p:sp>
        <p:nvSpPr>
          <p:cNvPr id="874" name="Google Shape;874;p138"/>
          <p:cNvSpPr/>
          <p:nvPr/>
        </p:nvSpPr>
        <p:spPr>
          <a:xfrm>
            <a:off x="1999350" y="2134825"/>
            <a:ext cx="3098400" cy="282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85750" lvl="0" marL="457200" rtl="0" algn="l">
              <a:spcBef>
                <a:spcPts val="0"/>
              </a:spcBef>
              <a:spcAft>
                <a:spcPts val="0"/>
              </a:spcAft>
              <a:buSzPts val="900"/>
              <a:buChar char="+"/>
            </a:pPr>
            <a:r>
              <a:rPr lang="en" sz="900"/>
              <a:t>beheer: Beheer [0..1]</a:t>
            </a:r>
            <a:endParaRPr sz="900"/>
          </a:p>
          <a:p>
            <a:pPr indent="-285750" lvl="0" marL="457200" rtl="0" algn="l">
              <a:spcBef>
                <a:spcPts val="0"/>
              </a:spcBef>
              <a:spcAft>
                <a:spcPts val="0"/>
              </a:spcAft>
              <a:buSzPts val="900"/>
              <a:buChar char="+"/>
            </a:pPr>
            <a:r>
              <a:rPr lang="en" sz="900"/>
              <a:t>bereikbaarheid: Bereikbaarheid [0..1]</a:t>
            </a:r>
            <a:endParaRPr sz="900"/>
          </a:p>
          <a:p>
            <a:pPr indent="-285750" lvl="0" marL="457200" rtl="0" algn="l">
              <a:spcBef>
                <a:spcPts val="0"/>
              </a:spcBef>
              <a:spcAft>
                <a:spcPts val="0"/>
              </a:spcAft>
              <a:buSzPts val="900"/>
              <a:buChar char="+"/>
            </a:pPr>
            <a:r>
              <a:rPr lang="en" sz="900"/>
              <a:t>beschikbaarheid: Beschikbaarheid [0..1]</a:t>
            </a:r>
            <a:endParaRPr sz="900"/>
          </a:p>
          <a:p>
            <a:pPr indent="-285750" lvl="0" marL="457200" rtl="0" algn="l">
              <a:spcBef>
                <a:spcPts val="0"/>
              </a:spcBef>
              <a:spcAft>
                <a:spcPts val="0"/>
              </a:spcAft>
              <a:buSzPts val="900"/>
              <a:buChar char="+"/>
            </a:pPr>
            <a:r>
              <a:rPr lang="en" sz="900"/>
              <a:t>beschrijving: Document [0..*]</a:t>
            </a:r>
            <a:endParaRPr sz="900"/>
          </a:p>
          <a:p>
            <a:pPr indent="-285750" lvl="0" marL="457200" rtl="0" algn="l">
              <a:spcBef>
                <a:spcPts val="0"/>
              </a:spcBef>
              <a:spcAft>
                <a:spcPts val="0"/>
              </a:spcAft>
              <a:buSzPts val="900"/>
              <a:buChar char="+"/>
            </a:pPr>
            <a:r>
              <a:rPr lang="en" sz="900"/>
              <a:t>capaciteit: Capaciteit [0..*]</a:t>
            </a:r>
            <a:endParaRPr sz="900"/>
          </a:p>
          <a:p>
            <a:pPr indent="-285750" lvl="0" marL="457200" rtl="0" algn="l">
              <a:spcBef>
                <a:spcPts val="0"/>
              </a:spcBef>
              <a:spcAft>
                <a:spcPts val="0"/>
              </a:spcAft>
              <a:buSzPts val="900"/>
              <a:buChar char="+"/>
            </a:pPr>
            <a:r>
              <a:rPr lang="en" sz="900"/>
              <a:t>dimensie: Dimensie [0..*]</a:t>
            </a:r>
            <a:endParaRPr sz="900"/>
          </a:p>
          <a:p>
            <a:pPr indent="-285750" lvl="0" marL="457200" rtl="0" algn="l">
              <a:spcBef>
                <a:spcPts val="0"/>
              </a:spcBef>
              <a:spcAft>
                <a:spcPts val="0"/>
              </a:spcAft>
              <a:buSzPts val="900"/>
              <a:buChar char="+"/>
            </a:pPr>
            <a:r>
              <a:rPr lang="en" sz="900"/>
              <a:t>eigenaar: Eigenaarschap [0..1]</a:t>
            </a:r>
            <a:endParaRPr sz="900"/>
          </a:p>
          <a:p>
            <a:pPr indent="-285750" lvl="0" marL="457200" rtl="0" algn="l">
              <a:spcBef>
                <a:spcPts val="0"/>
              </a:spcBef>
              <a:spcAft>
                <a:spcPts val="0"/>
              </a:spcAft>
              <a:buSzPts val="900"/>
              <a:buChar char="+"/>
            </a:pPr>
            <a:r>
              <a:rPr lang="en" sz="900"/>
              <a:t>exploitatie: Exploitatie [0..1]</a:t>
            </a:r>
            <a:endParaRPr sz="900"/>
          </a:p>
          <a:p>
            <a:pPr indent="-285750" lvl="0" marL="457200" rtl="0" algn="l">
              <a:spcBef>
                <a:spcPts val="0"/>
              </a:spcBef>
              <a:spcAft>
                <a:spcPts val="0"/>
              </a:spcAft>
              <a:buSzPts val="900"/>
              <a:buChar char="+"/>
            </a:pPr>
            <a:r>
              <a:rPr lang="en" sz="900"/>
              <a:t>faciliteit: Faciliteit [0..*]</a:t>
            </a:r>
            <a:endParaRPr sz="900"/>
          </a:p>
          <a:p>
            <a:pPr indent="-285750" lvl="0" marL="457200" rtl="0" algn="l">
              <a:spcBef>
                <a:spcPts val="0"/>
              </a:spcBef>
              <a:spcAft>
                <a:spcPts val="0"/>
              </a:spcAft>
              <a:buSzPts val="900"/>
              <a:buChar char="+"/>
            </a:pPr>
            <a:r>
              <a:rPr lang="en" sz="900"/>
              <a:t>functie: Infrastructuurfunctietype [0..*]</a:t>
            </a:r>
            <a:endParaRPr sz="900"/>
          </a:p>
          <a:p>
            <a:pPr indent="-285750" lvl="0" marL="457200" rtl="0" algn="l">
              <a:spcBef>
                <a:spcPts val="0"/>
              </a:spcBef>
              <a:spcAft>
                <a:spcPts val="0"/>
              </a:spcAft>
              <a:buSzPts val="900"/>
              <a:buChar char="+"/>
            </a:pPr>
            <a:r>
              <a:rPr lang="en" sz="900"/>
              <a:t>gebruik: Gebruik [0..*]</a:t>
            </a:r>
            <a:endParaRPr sz="900"/>
          </a:p>
          <a:p>
            <a:pPr indent="-285750" lvl="0" marL="457200" rtl="0" algn="l">
              <a:spcBef>
                <a:spcPts val="0"/>
              </a:spcBef>
              <a:spcAft>
                <a:spcPts val="0"/>
              </a:spcAft>
              <a:buSzPts val="900"/>
              <a:buChar char="+"/>
            </a:pPr>
            <a:r>
              <a:rPr lang="en" sz="900"/>
              <a:t>locatie: Locatie [1..*]</a:t>
            </a:r>
            <a:endParaRPr sz="900"/>
          </a:p>
          <a:p>
            <a:pPr indent="-285750" lvl="0" marL="457200" rtl="0" algn="l">
              <a:spcBef>
                <a:spcPts val="0"/>
              </a:spcBef>
              <a:spcAft>
                <a:spcPts val="0"/>
              </a:spcAft>
              <a:buSzPts val="900"/>
              <a:buChar char="+"/>
            </a:pPr>
            <a:r>
              <a:rPr lang="en" sz="900"/>
              <a:t>observatie: Observatie [0..*]</a:t>
            </a:r>
            <a:endParaRPr sz="900"/>
          </a:p>
          <a:p>
            <a:pPr indent="-285750" lvl="0" marL="457200" rtl="0" algn="l">
              <a:spcBef>
                <a:spcPts val="0"/>
              </a:spcBef>
              <a:spcAft>
                <a:spcPts val="0"/>
              </a:spcAft>
              <a:buSzPts val="900"/>
              <a:buChar char="+"/>
            </a:pPr>
            <a:r>
              <a:rPr lang="en" sz="900"/>
              <a:t>openstelling: Openstellingtype [0..1]</a:t>
            </a:r>
            <a:endParaRPr sz="900"/>
          </a:p>
          <a:p>
            <a:pPr indent="-285750" lvl="0" marL="457200" rtl="0" algn="l">
              <a:spcBef>
                <a:spcPts val="0"/>
              </a:spcBef>
              <a:spcAft>
                <a:spcPts val="0"/>
              </a:spcAft>
              <a:buSzPts val="900"/>
              <a:buChar char="+"/>
            </a:pPr>
            <a:r>
              <a:rPr lang="en" sz="900"/>
              <a:t>overheid: Overheid [0..1]</a:t>
            </a:r>
            <a:endParaRPr sz="900"/>
          </a:p>
          <a:p>
            <a:pPr indent="-285750" lvl="0" marL="457200" marR="0" rtl="0" algn="l">
              <a:lnSpc>
                <a:spcPct val="100000"/>
              </a:lnSpc>
              <a:spcBef>
                <a:spcPts val="0"/>
              </a:spcBef>
              <a:spcAft>
                <a:spcPts val="0"/>
              </a:spcAft>
              <a:buSzPts val="900"/>
              <a:buChar char="+"/>
            </a:pPr>
            <a:r>
              <a:rPr lang="en" sz="900"/>
              <a:t>reservatie: Reservatie [0..*]</a:t>
            </a:r>
            <a:endParaRPr sz="900"/>
          </a:p>
          <a:p>
            <a:pPr indent="-285750" lvl="0" marL="457200" rtl="0" algn="l">
              <a:spcBef>
                <a:spcPts val="0"/>
              </a:spcBef>
              <a:spcAft>
                <a:spcPts val="0"/>
              </a:spcAft>
              <a:buSzPts val="900"/>
              <a:buChar char="+"/>
            </a:pPr>
            <a:r>
              <a:rPr lang="en" sz="900"/>
              <a:t>staat: Staat [0..1]</a:t>
            </a:r>
            <a:endParaRPr sz="900"/>
          </a:p>
          <a:p>
            <a:pPr indent="-285750" lvl="0" marL="457200" rtl="0" algn="l">
              <a:spcBef>
                <a:spcPts val="0"/>
              </a:spcBef>
              <a:spcAft>
                <a:spcPts val="0"/>
              </a:spcAft>
              <a:buSzPts val="900"/>
              <a:buChar char="+"/>
            </a:pPr>
            <a:r>
              <a:rPr lang="en" sz="900"/>
              <a:t>toegankelijkheid: Toegankelijkheid [0..1]</a:t>
            </a:r>
            <a:endParaRPr sz="900"/>
          </a:p>
          <a:p>
            <a:pPr indent="-285750" lvl="0" marL="457200" rtl="0" algn="l">
              <a:spcBef>
                <a:spcPts val="0"/>
              </a:spcBef>
              <a:spcAft>
                <a:spcPts val="0"/>
              </a:spcAft>
              <a:buSzPts val="900"/>
              <a:buChar char="+"/>
            </a:pPr>
            <a:r>
              <a:rPr lang="en" sz="900"/>
              <a:t>type: InfrastructuurType [0..*]</a:t>
            </a:r>
            <a:endParaRPr sz="900"/>
          </a:p>
        </p:txBody>
      </p:sp>
      <p:sp>
        <p:nvSpPr>
          <p:cNvPr id="875" name="Google Shape;875;p138"/>
          <p:cNvSpPr/>
          <p:nvPr/>
        </p:nvSpPr>
        <p:spPr>
          <a:xfrm>
            <a:off x="1999350" y="1784700"/>
            <a:ext cx="3098400" cy="366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Infrastructuur</a:t>
            </a:r>
            <a:endParaRPr b="0" i="0" sz="1200" u="none" cap="none" strike="noStrike">
              <a:solidFill>
                <a:srgbClr val="000000"/>
              </a:solidFill>
              <a:latin typeface="Arial"/>
              <a:ea typeface="Arial"/>
              <a:cs typeface="Arial"/>
              <a:sym typeface="Arial"/>
            </a:endParaRPr>
          </a:p>
        </p:txBody>
      </p:sp>
      <p:cxnSp>
        <p:nvCxnSpPr>
          <p:cNvPr id="876" name="Google Shape;876;p138"/>
          <p:cNvCxnSpPr>
            <a:stCxn id="874" idx="1"/>
            <a:endCxn id="875" idx="1"/>
          </p:cNvCxnSpPr>
          <p:nvPr/>
        </p:nvCxnSpPr>
        <p:spPr>
          <a:xfrm flipH="1" rot="10800000">
            <a:off x="1999350" y="1968025"/>
            <a:ext cx="600" cy="1578900"/>
          </a:xfrm>
          <a:prstGeom prst="bentConnector3">
            <a:avLst>
              <a:gd fmla="val -140808333" name="adj1"/>
            </a:avLst>
          </a:prstGeom>
          <a:noFill/>
          <a:ln cap="flat" cmpd="sng" w="9525">
            <a:solidFill>
              <a:schemeClr val="dk2"/>
            </a:solidFill>
            <a:prstDash val="solid"/>
            <a:round/>
            <a:headEnd len="med" w="med" type="none"/>
            <a:tailEnd len="med" w="med" type="none"/>
          </a:ln>
        </p:spPr>
      </p:cxnSp>
      <p:sp>
        <p:nvSpPr>
          <p:cNvPr id="877" name="Google Shape;877;p138"/>
          <p:cNvSpPr txBox="1"/>
          <p:nvPr/>
        </p:nvSpPr>
        <p:spPr>
          <a:xfrm>
            <a:off x="562050" y="3546925"/>
            <a:ext cx="14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subinfrastructuur 0..*</a:t>
            </a:r>
            <a:endParaRPr sz="1000">
              <a:latin typeface="Proxima Nova"/>
              <a:ea typeface="Proxima Nova"/>
              <a:cs typeface="Proxima Nova"/>
              <a:sym typeface="Proxima Nova"/>
            </a:endParaRPr>
          </a:p>
        </p:txBody>
      </p:sp>
      <p:sp>
        <p:nvSpPr>
          <p:cNvPr id="878" name="Google Shape;878;p138"/>
          <p:cNvSpPr txBox="1"/>
          <p:nvPr/>
        </p:nvSpPr>
        <p:spPr>
          <a:xfrm>
            <a:off x="387450" y="1629325"/>
            <a:ext cx="161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superinfrastructuur 0..*</a:t>
            </a:r>
            <a:endParaRPr sz="1000">
              <a:latin typeface="Proxima Nova"/>
              <a:ea typeface="Proxima Nova"/>
              <a:cs typeface="Proxima Nova"/>
              <a:sym typeface="Proxima Nova"/>
            </a:endParaRPr>
          </a:p>
        </p:txBody>
      </p:sp>
      <p:sp>
        <p:nvSpPr>
          <p:cNvPr id="879" name="Google Shape;879;p138"/>
          <p:cNvSpPr/>
          <p:nvPr/>
        </p:nvSpPr>
        <p:spPr>
          <a:xfrm>
            <a:off x="6042040" y="496763"/>
            <a:ext cx="212700" cy="5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0" name="Google Shape;880;p138"/>
          <p:cNvGrpSpPr/>
          <p:nvPr/>
        </p:nvGrpSpPr>
        <p:grpSpPr>
          <a:xfrm>
            <a:off x="6042040" y="496763"/>
            <a:ext cx="212739" cy="172975"/>
            <a:chOff x="3915500" y="3855877"/>
            <a:chExt cx="539400" cy="346157"/>
          </a:xfrm>
        </p:grpSpPr>
        <p:sp>
          <p:nvSpPr>
            <p:cNvPr id="881" name="Google Shape;881;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38"/>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83" name="Google Shape;883;p138"/>
          <p:cNvCxnSpPr>
            <a:stCxn id="882" idx="1"/>
            <a:endCxn id="881" idx="1"/>
          </p:cNvCxnSpPr>
          <p:nvPr/>
        </p:nvCxnSpPr>
        <p:spPr>
          <a:xfrm>
            <a:off x="6042040" y="523372"/>
            <a:ext cx="600" cy="852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884" name="Google Shape;884;p138"/>
          <p:cNvCxnSpPr/>
          <p:nvPr/>
        </p:nvCxnSpPr>
        <p:spPr>
          <a:xfrm flipH="1" rot="10800000">
            <a:off x="6145550" y="669750"/>
            <a:ext cx="5700" cy="1120200"/>
          </a:xfrm>
          <a:prstGeom prst="straightConnector1">
            <a:avLst/>
          </a:prstGeom>
          <a:noFill/>
          <a:ln cap="flat" cmpd="sng" w="9525">
            <a:solidFill>
              <a:schemeClr val="dk2"/>
            </a:solidFill>
            <a:prstDash val="solid"/>
            <a:round/>
            <a:headEnd len="med" w="med" type="none"/>
            <a:tailEnd len="med" w="med" type="triangle"/>
          </a:ln>
        </p:spPr>
      </p:cxnSp>
      <p:grpSp>
        <p:nvGrpSpPr>
          <p:cNvPr id="885" name="Google Shape;885;p138"/>
          <p:cNvGrpSpPr/>
          <p:nvPr/>
        </p:nvGrpSpPr>
        <p:grpSpPr>
          <a:xfrm>
            <a:off x="6254740" y="908301"/>
            <a:ext cx="212739" cy="172975"/>
            <a:chOff x="3915500" y="3855877"/>
            <a:chExt cx="539400" cy="346157"/>
          </a:xfrm>
        </p:grpSpPr>
        <p:sp>
          <p:nvSpPr>
            <p:cNvPr id="886" name="Google Shape;886;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8" name="Google Shape;888;p138"/>
          <p:cNvGrpSpPr/>
          <p:nvPr/>
        </p:nvGrpSpPr>
        <p:grpSpPr>
          <a:xfrm>
            <a:off x="6254740" y="1187313"/>
            <a:ext cx="212739" cy="172975"/>
            <a:chOff x="3915500" y="3855877"/>
            <a:chExt cx="539400" cy="346157"/>
          </a:xfrm>
        </p:grpSpPr>
        <p:sp>
          <p:nvSpPr>
            <p:cNvPr id="889" name="Google Shape;88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1" name="Google Shape;891;p138"/>
          <p:cNvGrpSpPr/>
          <p:nvPr/>
        </p:nvGrpSpPr>
        <p:grpSpPr>
          <a:xfrm>
            <a:off x="6254740" y="1439713"/>
            <a:ext cx="212739" cy="172975"/>
            <a:chOff x="3915500" y="3855877"/>
            <a:chExt cx="539400" cy="346157"/>
          </a:xfrm>
        </p:grpSpPr>
        <p:sp>
          <p:nvSpPr>
            <p:cNvPr id="892" name="Google Shape;89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138"/>
          <p:cNvGrpSpPr/>
          <p:nvPr/>
        </p:nvGrpSpPr>
        <p:grpSpPr>
          <a:xfrm>
            <a:off x="6254740" y="1692113"/>
            <a:ext cx="212739" cy="172975"/>
            <a:chOff x="3915500" y="3855877"/>
            <a:chExt cx="539400" cy="346157"/>
          </a:xfrm>
        </p:grpSpPr>
        <p:sp>
          <p:nvSpPr>
            <p:cNvPr id="895" name="Google Shape;89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97" name="Google Shape;897;p138"/>
          <p:cNvCxnSpPr/>
          <p:nvPr/>
        </p:nvCxnSpPr>
        <p:spPr>
          <a:xfrm flipH="1">
            <a:off x="6160540" y="10192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898" name="Google Shape;898;p138"/>
          <p:cNvCxnSpPr/>
          <p:nvPr/>
        </p:nvCxnSpPr>
        <p:spPr>
          <a:xfrm flipH="1">
            <a:off x="6160540" y="13097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138"/>
          <p:cNvCxnSpPr/>
          <p:nvPr/>
        </p:nvCxnSpPr>
        <p:spPr>
          <a:xfrm flipH="1">
            <a:off x="6160540" y="15391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900" name="Google Shape;900;p138"/>
          <p:cNvCxnSpPr/>
          <p:nvPr/>
        </p:nvCxnSpPr>
        <p:spPr>
          <a:xfrm flipH="1">
            <a:off x="6160540" y="1778174"/>
            <a:ext cx="94200" cy="900"/>
          </a:xfrm>
          <a:prstGeom prst="straightConnector1">
            <a:avLst/>
          </a:prstGeom>
          <a:noFill/>
          <a:ln cap="flat" cmpd="sng" w="9525">
            <a:solidFill>
              <a:schemeClr val="dk2"/>
            </a:solidFill>
            <a:prstDash val="solid"/>
            <a:round/>
            <a:headEnd len="med" w="med" type="none"/>
            <a:tailEnd len="med" w="med" type="none"/>
          </a:ln>
        </p:spPr>
      </p:cxnSp>
      <p:grpSp>
        <p:nvGrpSpPr>
          <p:cNvPr id="901" name="Google Shape;901;p138"/>
          <p:cNvGrpSpPr/>
          <p:nvPr/>
        </p:nvGrpSpPr>
        <p:grpSpPr>
          <a:xfrm>
            <a:off x="5816915" y="2022876"/>
            <a:ext cx="212739" cy="172975"/>
            <a:chOff x="3915500" y="3855877"/>
            <a:chExt cx="539400" cy="346157"/>
          </a:xfrm>
        </p:grpSpPr>
        <p:sp>
          <p:nvSpPr>
            <p:cNvPr id="902" name="Google Shape;90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 name="Google Shape;904;p138"/>
          <p:cNvGrpSpPr/>
          <p:nvPr/>
        </p:nvGrpSpPr>
        <p:grpSpPr>
          <a:xfrm>
            <a:off x="5816915" y="2280051"/>
            <a:ext cx="212739" cy="172975"/>
            <a:chOff x="3915500" y="3855877"/>
            <a:chExt cx="539400" cy="346157"/>
          </a:xfrm>
        </p:grpSpPr>
        <p:sp>
          <p:nvSpPr>
            <p:cNvPr id="905" name="Google Shape;90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 name="Google Shape;907;p138"/>
          <p:cNvGrpSpPr/>
          <p:nvPr/>
        </p:nvGrpSpPr>
        <p:grpSpPr>
          <a:xfrm>
            <a:off x="6101277" y="2017151"/>
            <a:ext cx="212739" cy="172975"/>
            <a:chOff x="3915500" y="3855877"/>
            <a:chExt cx="539400" cy="346157"/>
          </a:xfrm>
        </p:grpSpPr>
        <p:sp>
          <p:nvSpPr>
            <p:cNvPr id="908" name="Google Shape;908;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0" name="Google Shape;910;p138"/>
          <p:cNvGrpSpPr/>
          <p:nvPr/>
        </p:nvGrpSpPr>
        <p:grpSpPr>
          <a:xfrm>
            <a:off x="6101277" y="2274326"/>
            <a:ext cx="212739" cy="172975"/>
            <a:chOff x="3915500" y="3855877"/>
            <a:chExt cx="539400" cy="346157"/>
          </a:xfrm>
        </p:grpSpPr>
        <p:sp>
          <p:nvSpPr>
            <p:cNvPr id="911" name="Google Shape;911;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3" name="Google Shape;913;p138"/>
          <p:cNvGrpSpPr/>
          <p:nvPr/>
        </p:nvGrpSpPr>
        <p:grpSpPr>
          <a:xfrm>
            <a:off x="6385640" y="2022876"/>
            <a:ext cx="212739" cy="172975"/>
            <a:chOff x="3915500" y="3855877"/>
            <a:chExt cx="539400" cy="346157"/>
          </a:xfrm>
        </p:grpSpPr>
        <p:sp>
          <p:nvSpPr>
            <p:cNvPr id="914" name="Google Shape;914;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p138"/>
          <p:cNvGrpSpPr/>
          <p:nvPr/>
        </p:nvGrpSpPr>
        <p:grpSpPr>
          <a:xfrm>
            <a:off x="6385640" y="2280051"/>
            <a:ext cx="212739" cy="172975"/>
            <a:chOff x="3915500" y="3855877"/>
            <a:chExt cx="539400" cy="346157"/>
          </a:xfrm>
        </p:grpSpPr>
        <p:sp>
          <p:nvSpPr>
            <p:cNvPr id="917" name="Google Shape;917;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9" name="Google Shape;919;p138"/>
          <p:cNvGrpSpPr/>
          <p:nvPr/>
        </p:nvGrpSpPr>
        <p:grpSpPr>
          <a:xfrm>
            <a:off x="6669990" y="2028601"/>
            <a:ext cx="212739" cy="172975"/>
            <a:chOff x="3915500" y="3855877"/>
            <a:chExt cx="539400" cy="346157"/>
          </a:xfrm>
        </p:grpSpPr>
        <p:sp>
          <p:nvSpPr>
            <p:cNvPr id="920" name="Google Shape;920;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2" name="Google Shape;922;p138"/>
          <p:cNvGrpSpPr/>
          <p:nvPr/>
        </p:nvGrpSpPr>
        <p:grpSpPr>
          <a:xfrm>
            <a:off x="6669990" y="2285776"/>
            <a:ext cx="212739" cy="172975"/>
            <a:chOff x="3915500" y="3855877"/>
            <a:chExt cx="539400" cy="346157"/>
          </a:xfrm>
        </p:grpSpPr>
        <p:sp>
          <p:nvSpPr>
            <p:cNvPr id="923" name="Google Shape;923;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5" name="Google Shape;925;p138"/>
          <p:cNvGrpSpPr/>
          <p:nvPr/>
        </p:nvGrpSpPr>
        <p:grpSpPr>
          <a:xfrm>
            <a:off x="6954352" y="2022876"/>
            <a:ext cx="212739" cy="172975"/>
            <a:chOff x="3915500" y="3855877"/>
            <a:chExt cx="539400" cy="346157"/>
          </a:xfrm>
        </p:grpSpPr>
        <p:sp>
          <p:nvSpPr>
            <p:cNvPr id="926" name="Google Shape;926;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138"/>
          <p:cNvGrpSpPr/>
          <p:nvPr/>
        </p:nvGrpSpPr>
        <p:grpSpPr>
          <a:xfrm>
            <a:off x="6954352" y="2280051"/>
            <a:ext cx="212739" cy="172975"/>
            <a:chOff x="3915500" y="3855877"/>
            <a:chExt cx="539400" cy="346157"/>
          </a:xfrm>
        </p:grpSpPr>
        <p:sp>
          <p:nvSpPr>
            <p:cNvPr id="929" name="Google Shape;92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 name="Google Shape;931;p138"/>
          <p:cNvGrpSpPr/>
          <p:nvPr/>
        </p:nvGrpSpPr>
        <p:grpSpPr>
          <a:xfrm>
            <a:off x="7238715" y="2028601"/>
            <a:ext cx="212739" cy="172975"/>
            <a:chOff x="3915500" y="3855877"/>
            <a:chExt cx="539400" cy="346157"/>
          </a:xfrm>
        </p:grpSpPr>
        <p:sp>
          <p:nvSpPr>
            <p:cNvPr id="932" name="Google Shape;93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138"/>
          <p:cNvGrpSpPr/>
          <p:nvPr/>
        </p:nvGrpSpPr>
        <p:grpSpPr>
          <a:xfrm>
            <a:off x="7238715" y="2285776"/>
            <a:ext cx="212739" cy="172975"/>
            <a:chOff x="3915500" y="3855877"/>
            <a:chExt cx="539400" cy="346157"/>
          </a:xfrm>
        </p:grpSpPr>
        <p:sp>
          <p:nvSpPr>
            <p:cNvPr id="935" name="Google Shape;93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7" name="Google Shape;937;p138"/>
          <p:cNvGrpSpPr/>
          <p:nvPr/>
        </p:nvGrpSpPr>
        <p:grpSpPr>
          <a:xfrm>
            <a:off x="7523065" y="2034326"/>
            <a:ext cx="212739" cy="172975"/>
            <a:chOff x="3915500" y="3855877"/>
            <a:chExt cx="539400" cy="346157"/>
          </a:xfrm>
        </p:grpSpPr>
        <p:sp>
          <p:nvSpPr>
            <p:cNvPr id="938" name="Google Shape;938;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138"/>
          <p:cNvGrpSpPr/>
          <p:nvPr/>
        </p:nvGrpSpPr>
        <p:grpSpPr>
          <a:xfrm>
            <a:off x="7523065" y="2291501"/>
            <a:ext cx="212739" cy="172975"/>
            <a:chOff x="3915500" y="3855877"/>
            <a:chExt cx="539400" cy="346157"/>
          </a:xfrm>
        </p:grpSpPr>
        <p:sp>
          <p:nvSpPr>
            <p:cNvPr id="941" name="Google Shape;941;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p138"/>
          <p:cNvGrpSpPr/>
          <p:nvPr/>
        </p:nvGrpSpPr>
        <p:grpSpPr>
          <a:xfrm>
            <a:off x="7807427" y="2028601"/>
            <a:ext cx="212739" cy="172975"/>
            <a:chOff x="3915500" y="3855877"/>
            <a:chExt cx="539400" cy="346157"/>
          </a:xfrm>
        </p:grpSpPr>
        <p:sp>
          <p:nvSpPr>
            <p:cNvPr id="944" name="Google Shape;944;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p138"/>
          <p:cNvGrpSpPr/>
          <p:nvPr/>
        </p:nvGrpSpPr>
        <p:grpSpPr>
          <a:xfrm>
            <a:off x="7807427" y="2285776"/>
            <a:ext cx="212739" cy="172975"/>
            <a:chOff x="3915500" y="3855877"/>
            <a:chExt cx="539400" cy="346157"/>
          </a:xfrm>
        </p:grpSpPr>
        <p:sp>
          <p:nvSpPr>
            <p:cNvPr id="947" name="Google Shape;947;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9" name="Google Shape;949;p138"/>
          <p:cNvGrpSpPr/>
          <p:nvPr/>
        </p:nvGrpSpPr>
        <p:grpSpPr>
          <a:xfrm>
            <a:off x="8091790" y="2034326"/>
            <a:ext cx="212739" cy="172975"/>
            <a:chOff x="3915500" y="3855877"/>
            <a:chExt cx="539400" cy="346157"/>
          </a:xfrm>
        </p:grpSpPr>
        <p:sp>
          <p:nvSpPr>
            <p:cNvPr id="950" name="Google Shape;950;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2" name="Google Shape;952;p138"/>
          <p:cNvGrpSpPr/>
          <p:nvPr/>
        </p:nvGrpSpPr>
        <p:grpSpPr>
          <a:xfrm>
            <a:off x="8091790" y="2291501"/>
            <a:ext cx="212739" cy="172975"/>
            <a:chOff x="3915500" y="3855877"/>
            <a:chExt cx="539400" cy="346157"/>
          </a:xfrm>
        </p:grpSpPr>
        <p:sp>
          <p:nvSpPr>
            <p:cNvPr id="953" name="Google Shape;953;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38"/>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 name="Google Shape;955;p138"/>
          <p:cNvGrpSpPr/>
          <p:nvPr/>
        </p:nvGrpSpPr>
        <p:grpSpPr>
          <a:xfrm>
            <a:off x="6692765" y="479488"/>
            <a:ext cx="212739" cy="172975"/>
            <a:chOff x="3915500" y="3855877"/>
            <a:chExt cx="539400" cy="346157"/>
          </a:xfrm>
        </p:grpSpPr>
        <p:sp>
          <p:nvSpPr>
            <p:cNvPr id="956" name="Google Shape;956;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8" name="Google Shape;958;p138"/>
          <p:cNvGrpSpPr/>
          <p:nvPr/>
        </p:nvGrpSpPr>
        <p:grpSpPr>
          <a:xfrm>
            <a:off x="6692740" y="735326"/>
            <a:ext cx="212739" cy="172975"/>
            <a:chOff x="3915500" y="3855877"/>
            <a:chExt cx="539400" cy="346157"/>
          </a:xfrm>
        </p:grpSpPr>
        <p:sp>
          <p:nvSpPr>
            <p:cNvPr id="959" name="Google Shape;95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1" name="Google Shape;961;p138"/>
          <p:cNvGrpSpPr/>
          <p:nvPr/>
        </p:nvGrpSpPr>
        <p:grpSpPr>
          <a:xfrm>
            <a:off x="6692740" y="991151"/>
            <a:ext cx="212739" cy="172975"/>
            <a:chOff x="3915500" y="3855877"/>
            <a:chExt cx="539400" cy="346157"/>
          </a:xfrm>
        </p:grpSpPr>
        <p:sp>
          <p:nvSpPr>
            <p:cNvPr id="962" name="Google Shape;96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 name="Google Shape;964;p138"/>
          <p:cNvGrpSpPr/>
          <p:nvPr/>
        </p:nvGrpSpPr>
        <p:grpSpPr>
          <a:xfrm>
            <a:off x="6692740" y="1223738"/>
            <a:ext cx="212739" cy="172975"/>
            <a:chOff x="3915500" y="3855877"/>
            <a:chExt cx="539400" cy="346157"/>
          </a:xfrm>
        </p:grpSpPr>
        <p:sp>
          <p:nvSpPr>
            <p:cNvPr id="965" name="Google Shape;96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 name="Google Shape;967;p138"/>
          <p:cNvGrpSpPr/>
          <p:nvPr/>
        </p:nvGrpSpPr>
        <p:grpSpPr>
          <a:xfrm>
            <a:off x="6692765" y="1456351"/>
            <a:ext cx="212739" cy="172975"/>
            <a:chOff x="3915500" y="3855877"/>
            <a:chExt cx="539400" cy="346157"/>
          </a:xfrm>
        </p:grpSpPr>
        <p:sp>
          <p:nvSpPr>
            <p:cNvPr id="968" name="Google Shape;968;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138"/>
          <p:cNvGrpSpPr/>
          <p:nvPr/>
        </p:nvGrpSpPr>
        <p:grpSpPr>
          <a:xfrm>
            <a:off x="6692765" y="1688951"/>
            <a:ext cx="212739" cy="172975"/>
            <a:chOff x="3915500" y="3855877"/>
            <a:chExt cx="539400" cy="346157"/>
          </a:xfrm>
        </p:grpSpPr>
        <p:sp>
          <p:nvSpPr>
            <p:cNvPr id="971" name="Google Shape;971;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3" name="Google Shape;973;p138"/>
          <p:cNvGrpSpPr/>
          <p:nvPr/>
        </p:nvGrpSpPr>
        <p:grpSpPr>
          <a:xfrm>
            <a:off x="6692740" y="223676"/>
            <a:ext cx="212739" cy="172975"/>
            <a:chOff x="3915500" y="3855877"/>
            <a:chExt cx="539400" cy="346157"/>
          </a:xfrm>
        </p:grpSpPr>
        <p:sp>
          <p:nvSpPr>
            <p:cNvPr id="974" name="Google Shape;974;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6" name="Google Shape;976;p138"/>
          <p:cNvGrpSpPr/>
          <p:nvPr/>
        </p:nvGrpSpPr>
        <p:grpSpPr>
          <a:xfrm>
            <a:off x="6964390" y="479488"/>
            <a:ext cx="212739" cy="172975"/>
            <a:chOff x="3915500" y="3855877"/>
            <a:chExt cx="539400" cy="346157"/>
          </a:xfrm>
        </p:grpSpPr>
        <p:sp>
          <p:nvSpPr>
            <p:cNvPr id="977" name="Google Shape;977;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9" name="Google Shape;979;p138"/>
          <p:cNvGrpSpPr/>
          <p:nvPr/>
        </p:nvGrpSpPr>
        <p:grpSpPr>
          <a:xfrm>
            <a:off x="6964365" y="735326"/>
            <a:ext cx="212739" cy="172975"/>
            <a:chOff x="3915500" y="3855877"/>
            <a:chExt cx="539400" cy="346157"/>
          </a:xfrm>
        </p:grpSpPr>
        <p:sp>
          <p:nvSpPr>
            <p:cNvPr id="980" name="Google Shape;980;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2" name="Google Shape;982;p138"/>
          <p:cNvGrpSpPr/>
          <p:nvPr/>
        </p:nvGrpSpPr>
        <p:grpSpPr>
          <a:xfrm>
            <a:off x="6964365" y="991151"/>
            <a:ext cx="212739" cy="172975"/>
            <a:chOff x="3915500" y="3855877"/>
            <a:chExt cx="539400" cy="346157"/>
          </a:xfrm>
        </p:grpSpPr>
        <p:sp>
          <p:nvSpPr>
            <p:cNvPr id="983" name="Google Shape;983;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5" name="Google Shape;985;p138"/>
          <p:cNvGrpSpPr/>
          <p:nvPr/>
        </p:nvGrpSpPr>
        <p:grpSpPr>
          <a:xfrm>
            <a:off x="6964365" y="1223738"/>
            <a:ext cx="212739" cy="172975"/>
            <a:chOff x="3915500" y="3855877"/>
            <a:chExt cx="539400" cy="346157"/>
          </a:xfrm>
        </p:grpSpPr>
        <p:sp>
          <p:nvSpPr>
            <p:cNvPr id="986" name="Google Shape;986;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8" name="Google Shape;988;p138"/>
          <p:cNvGrpSpPr/>
          <p:nvPr/>
        </p:nvGrpSpPr>
        <p:grpSpPr>
          <a:xfrm>
            <a:off x="6964390" y="1456351"/>
            <a:ext cx="212739" cy="172975"/>
            <a:chOff x="3915500" y="3855877"/>
            <a:chExt cx="539400" cy="346157"/>
          </a:xfrm>
        </p:grpSpPr>
        <p:sp>
          <p:nvSpPr>
            <p:cNvPr id="989" name="Google Shape;98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1" name="Google Shape;991;p138"/>
          <p:cNvGrpSpPr/>
          <p:nvPr/>
        </p:nvGrpSpPr>
        <p:grpSpPr>
          <a:xfrm>
            <a:off x="6964390" y="1688951"/>
            <a:ext cx="212739" cy="172975"/>
            <a:chOff x="3915500" y="3855877"/>
            <a:chExt cx="539400" cy="346157"/>
          </a:xfrm>
        </p:grpSpPr>
        <p:sp>
          <p:nvSpPr>
            <p:cNvPr id="992" name="Google Shape;99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4" name="Google Shape;994;p138"/>
          <p:cNvGrpSpPr/>
          <p:nvPr/>
        </p:nvGrpSpPr>
        <p:grpSpPr>
          <a:xfrm>
            <a:off x="6964365" y="223676"/>
            <a:ext cx="212739" cy="172975"/>
            <a:chOff x="3915500" y="3855877"/>
            <a:chExt cx="539400" cy="346157"/>
          </a:xfrm>
        </p:grpSpPr>
        <p:sp>
          <p:nvSpPr>
            <p:cNvPr id="995" name="Google Shape;99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7" name="Google Shape;997;p138"/>
          <p:cNvGrpSpPr/>
          <p:nvPr/>
        </p:nvGrpSpPr>
        <p:grpSpPr>
          <a:xfrm>
            <a:off x="7236040" y="479488"/>
            <a:ext cx="212739" cy="172975"/>
            <a:chOff x="3915500" y="3855877"/>
            <a:chExt cx="539400" cy="346157"/>
          </a:xfrm>
        </p:grpSpPr>
        <p:sp>
          <p:nvSpPr>
            <p:cNvPr id="998" name="Google Shape;998;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0" name="Google Shape;1000;p138"/>
          <p:cNvGrpSpPr/>
          <p:nvPr/>
        </p:nvGrpSpPr>
        <p:grpSpPr>
          <a:xfrm>
            <a:off x="7236015" y="735326"/>
            <a:ext cx="212739" cy="172975"/>
            <a:chOff x="3915500" y="3855877"/>
            <a:chExt cx="539400" cy="346157"/>
          </a:xfrm>
        </p:grpSpPr>
        <p:sp>
          <p:nvSpPr>
            <p:cNvPr id="1001" name="Google Shape;1001;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3" name="Google Shape;1003;p138"/>
          <p:cNvGrpSpPr/>
          <p:nvPr/>
        </p:nvGrpSpPr>
        <p:grpSpPr>
          <a:xfrm>
            <a:off x="7236015" y="991151"/>
            <a:ext cx="212739" cy="172975"/>
            <a:chOff x="3915500" y="3855877"/>
            <a:chExt cx="539400" cy="346157"/>
          </a:xfrm>
        </p:grpSpPr>
        <p:sp>
          <p:nvSpPr>
            <p:cNvPr id="1004" name="Google Shape;1004;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6" name="Google Shape;1006;p138"/>
          <p:cNvGrpSpPr/>
          <p:nvPr/>
        </p:nvGrpSpPr>
        <p:grpSpPr>
          <a:xfrm>
            <a:off x="7236015" y="1223738"/>
            <a:ext cx="212739" cy="172975"/>
            <a:chOff x="3915500" y="3855877"/>
            <a:chExt cx="539400" cy="346157"/>
          </a:xfrm>
        </p:grpSpPr>
        <p:sp>
          <p:nvSpPr>
            <p:cNvPr id="1007" name="Google Shape;1007;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9" name="Google Shape;1009;p138"/>
          <p:cNvGrpSpPr/>
          <p:nvPr/>
        </p:nvGrpSpPr>
        <p:grpSpPr>
          <a:xfrm>
            <a:off x="7236040" y="1456351"/>
            <a:ext cx="212739" cy="172975"/>
            <a:chOff x="3915500" y="3855877"/>
            <a:chExt cx="539400" cy="346157"/>
          </a:xfrm>
        </p:grpSpPr>
        <p:sp>
          <p:nvSpPr>
            <p:cNvPr id="1010" name="Google Shape;1010;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138"/>
          <p:cNvGrpSpPr/>
          <p:nvPr/>
        </p:nvGrpSpPr>
        <p:grpSpPr>
          <a:xfrm>
            <a:off x="7236040" y="1688951"/>
            <a:ext cx="212739" cy="172975"/>
            <a:chOff x="3915500" y="3855877"/>
            <a:chExt cx="539400" cy="346157"/>
          </a:xfrm>
        </p:grpSpPr>
        <p:sp>
          <p:nvSpPr>
            <p:cNvPr id="1013" name="Google Shape;1013;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5" name="Google Shape;1015;p138"/>
          <p:cNvGrpSpPr/>
          <p:nvPr/>
        </p:nvGrpSpPr>
        <p:grpSpPr>
          <a:xfrm>
            <a:off x="7236015" y="223676"/>
            <a:ext cx="212739" cy="172975"/>
            <a:chOff x="3915500" y="3855877"/>
            <a:chExt cx="539400" cy="346157"/>
          </a:xfrm>
        </p:grpSpPr>
        <p:sp>
          <p:nvSpPr>
            <p:cNvPr id="1016" name="Google Shape;1016;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18" name="Google Shape;1018;p138"/>
          <p:cNvCxnSpPr/>
          <p:nvPr/>
        </p:nvCxnSpPr>
        <p:spPr>
          <a:xfrm flipH="1" rot="10800000">
            <a:off x="6797038" y="1378838"/>
            <a:ext cx="4200" cy="95400"/>
          </a:xfrm>
          <a:prstGeom prst="straightConnector1">
            <a:avLst/>
          </a:prstGeom>
          <a:noFill/>
          <a:ln cap="flat" cmpd="sng" w="9525">
            <a:solidFill>
              <a:schemeClr val="dk2"/>
            </a:solidFill>
            <a:prstDash val="solid"/>
            <a:round/>
            <a:headEnd len="med" w="med" type="none"/>
            <a:tailEnd len="med" w="med" type="triangle"/>
          </a:ln>
        </p:spPr>
      </p:cxnSp>
      <p:grpSp>
        <p:nvGrpSpPr>
          <p:cNvPr id="1019" name="Google Shape;1019;p138"/>
          <p:cNvGrpSpPr/>
          <p:nvPr/>
        </p:nvGrpSpPr>
        <p:grpSpPr>
          <a:xfrm>
            <a:off x="7570865" y="223676"/>
            <a:ext cx="212739" cy="172975"/>
            <a:chOff x="3915500" y="3855877"/>
            <a:chExt cx="539400" cy="346157"/>
          </a:xfrm>
        </p:grpSpPr>
        <p:sp>
          <p:nvSpPr>
            <p:cNvPr id="1020" name="Google Shape;1020;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2" name="Google Shape;1022;p138"/>
          <p:cNvGrpSpPr/>
          <p:nvPr/>
        </p:nvGrpSpPr>
        <p:grpSpPr>
          <a:xfrm>
            <a:off x="7570865" y="479501"/>
            <a:ext cx="212739" cy="172975"/>
            <a:chOff x="3915500" y="3855877"/>
            <a:chExt cx="539400" cy="346157"/>
          </a:xfrm>
        </p:grpSpPr>
        <p:sp>
          <p:nvSpPr>
            <p:cNvPr id="1023" name="Google Shape;1023;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5" name="Google Shape;1025;p138"/>
          <p:cNvGrpSpPr/>
          <p:nvPr/>
        </p:nvGrpSpPr>
        <p:grpSpPr>
          <a:xfrm>
            <a:off x="7570865" y="712088"/>
            <a:ext cx="212739" cy="172975"/>
            <a:chOff x="3915500" y="3855877"/>
            <a:chExt cx="539400" cy="346157"/>
          </a:xfrm>
        </p:grpSpPr>
        <p:sp>
          <p:nvSpPr>
            <p:cNvPr id="1026" name="Google Shape;1026;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138"/>
          <p:cNvGrpSpPr/>
          <p:nvPr/>
        </p:nvGrpSpPr>
        <p:grpSpPr>
          <a:xfrm>
            <a:off x="7570890" y="944701"/>
            <a:ext cx="212739" cy="172975"/>
            <a:chOff x="3915500" y="3855877"/>
            <a:chExt cx="539400" cy="346157"/>
          </a:xfrm>
        </p:grpSpPr>
        <p:sp>
          <p:nvSpPr>
            <p:cNvPr id="1029" name="Google Shape;102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138"/>
          <p:cNvGrpSpPr/>
          <p:nvPr/>
        </p:nvGrpSpPr>
        <p:grpSpPr>
          <a:xfrm>
            <a:off x="7570890" y="1177301"/>
            <a:ext cx="212739" cy="172975"/>
            <a:chOff x="3915500" y="3855877"/>
            <a:chExt cx="539400" cy="346157"/>
          </a:xfrm>
        </p:grpSpPr>
        <p:sp>
          <p:nvSpPr>
            <p:cNvPr id="1032" name="Google Shape;103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138"/>
          <p:cNvGrpSpPr/>
          <p:nvPr/>
        </p:nvGrpSpPr>
        <p:grpSpPr>
          <a:xfrm>
            <a:off x="7842515" y="223676"/>
            <a:ext cx="212739" cy="172975"/>
            <a:chOff x="3915500" y="3855877"/>
            <a:chExt cx="539400" cy="346157"/>
          </a:xfrm>
        </p:grpSpPr>
        <p:sp>
          <p:nvSpPr>
            <p:cNvPr id="1035" name="Google Shape;103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138"/>
          <p:cNvGrpSpPr/>
          <p:nvPr/>
        </p:nvGrpSpPr>
        <p:grpSpPr>
          <a:xfrm>
            <a:off x="7842515" y="479501"/>
            <a:ext cx="212739" cy="172975"/>
            <a:chOff x="3915500" y="3855877"/>
            <a:chExt cx="539400" cy="346157"/>
          </a:xfrm>
        </p:grpSpPr>
        <p:sp>
          <p:nvSpPr>
            <p:cNvPr id="1038" name="Google Shape;1038;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0" name="Google Shape;1040;p138"/>
          <p:cNvGrpSpPr/>
          <p:nvPr/>
        </p:nvGrpSpPr>
        <p:grpSpPr>
          <a:xfrm>
            <a:off x="7842515" y="712088"/>
            <a:ext cx="212739" cy="172975"/>
            <a:chOff x="3915500" y="3855877"/>
            <a:chExt cx="539400" cy="346157"/>
          </a:xfrm>
        </p:grpSpPr>
        <p:sp>
          <p:nvSpPr>
            <p:cNvPr id="1041" name="Google Shape;1041;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3" name="Google Shape;1043;p138"/>
          <p:cNvGrpSpPr/>
          <p:nvPr/>
        </p:nvGrpSpPr>
        <p:grpSpPr>
          <a:xfrm>
            <a:off x="7842540" y="944701"/>
            <a:ext cx="212739" cy="172975"/>
            <a:chOff x="3915500" y="3855877"/>
            <a:chExt cx="539400" cy="346157"/>
          </a:xfrm>
        </p:grpSpPr>
        <p:sp>
          <p:nvSpPr>
            <p:cNvPr id="1044" name="Google Shape;1044;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6" name="Google Shape;1046;p138"/>
          <p:cNvGrpSpPr/>
          <p:nvPr/>
        </p:nvGrpSpPr>
        <p:grpSpPr>
          <a:xfrm>
            <a:off x="7842540" y="1177301"/>
            <a:ext cx="212739" cy="172975"/>
            <a:chOff x="3915500" y="3855877"/>
            <a:chExt cx="539400" cy="346157"/>
          </a:xfrm>
        </p:grpSpPr>
        <p:sp>
          <p:nvSpPr>
            <p:cNvPr id="1047" name="Google Shape;1047;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9" name="Google Shape;1049;p138"/>
          <p:cNvGrpSpPr/>
          <p:nvPr/>
        </p:nvGrpSpPr>
        <p:grpSpPr>
          <a:xfrm>
            <a:off x="8114165" y="223676"/>
            <a:ext cx="212739" cy="172975"/>
            <a:chOff x="3915500" y="3855877"/>
            <a:chExt cx="539400" cy="346157"/>
          </a:xfrm>
        </p:grpSpPr>
        <p:sp>
          <p:nvSpPr>
            <p:cNvPr id="1050" name="Google Shape;1050;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2" name="Google Shape;1052;p138"/>
          <p:cNvGrpSpPr/>
          <p:nvPr/>
        </p:nvGrpSpPr>
        <p:grpSpPr>
          <a:xfrm>
            <a:off x="8114165" y="479501"/>
            <a:ext cx="212739" cy="172975"/>
            <a:chOff x="3915500" y="3855877"/>
            <a:chExt cx="539400" cy="346157"/>
          </a:xfrm>
        </p:grpSpPr>
        <p:sp>
          <p:nvSpPr>
            <p:cNvPr id="1053" name="Google Shape;1053;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38"/>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39"/>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060" name="Google Shape;1060;p139"/>
          <p:cNvSpPr txBox="1"/>
          <p:nvPr/>
        </p:nvSpPr>
        <p:spPr>
          <a:xfrm>
            <a:off x="448950" y="292813"/>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cultuurinfrastructuur</a:t>
            </a:r>
            <a:endParaRPr b="1" i="0" sz="2400" u="none" cap="none" strike="noStrike">
              <a:solidFill>
                <a:srgbClr val="000000"/>
              </a:solidFill>
              <a:latin typeface="Arial"/>
              <a:ea typeface="Arial"/>
              <a:cs typeface="Arial"/>
              <a:sym typeface="Arial"/>
            </a:endParaRPr>
          </a:p>
        </p:txBody>
      </p:sp>
      <p:sp>
        <p:nvSpPr>
          <p:cNvPr id="1061" name="Google Shape;1061;p139"/>
          <p:cNvSpPr txBox="1"/>
          <p:nvPr/>
        </p:nvSpPr>
        <p:spPr>
          <a:xfrm>
            <a:off x="525050" y="785425"/>
            <a:ext cx="4626300" cy="38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Zaal M is een bepaald </a:t>
            </a:r>
            <a:r>
              <a:rPr b="1" lang="en" sz="1300">
                <a:solidFill>
                  <a:schemeClr val="dk1"/>
                </a:solidFill>
                <a:latin typeface="Calibri"/>
                <a:ea typeface="Calibri"/>
                <a:cs typeface="Calibri"/>
                <a:sym typeface="Calibri"/>
              </a:rPr>
              <a:t>type</a:t>
            </a:r>
            <a:r>
              <a:rPr lang="en" sz="1300">
                <a:solidFill>
                  <a:schemeClr val="dk1"/>
                </a:solidFill>
                <a:latin typeface="Calibri"/>
                <a:ea typeface="Calibri"/>
                <a:cs typeface="Calibri"/>
                <a:sym typeface="Calibri"/>
              </a:rPr>
              <a:t> van infrastructuur.</a:t>
            </a:r>
            <a:endParaRPr sz="1300">
              <a:solidFill>
                <a:schemeClr val="dk1"/>
              </a:solidFill>
              <a:latin typeface="Calibri"/>
              <a:ea typeface="Calibri"/>
              <a:cs typeface="Calibri"/>
              <a:sym typeface="Calibri"/>
            </a:endParaRPr>
          </a:p>
        </p:txBody>
      </p:sp>
      <p:sp>
        <p:nvSpPr>
          <p:cNvPr id="1062" name="Google Shape;1062;p139"/>
          <p:cNvSpPr/>
          <p:nvPr/>
        </p:nvSpPr>
        <p:spPr>
          <a:xfrm>
            <a:off x="6042040" y="496763"/>
            <a:ext cx="212700" cy="5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3" name="Google Shape;1063;p139"/>
          <p:cNvGrpSpPr/>
          <p:nvPr/>
        </p:nvGrpSpPr>
        <p:grpSpPr>
          <a:xfrm>
            <a:off x="6042040" y="496763"/>
            <a:ext cx="212739" cy="172975"/>
            <a:chOff x="3915500" y="3855877"/>
            <a:chExt cx="539400" cy="346157"/>
          </a:xfrm>
        </p:grpSpPr>
        <p:sp>
          <p:nvSpPr>
            <p:cNvPr id="1064" name="Google Shape;1064;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39"/>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66" name="Google Shape;1066;p139"/>
          <p:cNvCxnSpPr>
            <a:stCxn id="1065" idx="1"/>
            <a:endCxn id="1064" idx="1"/>
          </p:cNvCxnSpPr>
          <p:nvPr/>
        </p:nvCxnSpPr>
        <p:spPr>
          <a:xfrm>
            <a:off x="6042040" y="523372"/>
            <a:ext cx="600" cy="852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067" name="Google Shape;1067;p139"/>
          <p:cNvCxnSpPr/>
          <p:nvPr/>
        </p:nvCxnSpPr>
        <p:spPr>
          <a:xfrm flipH="1" rot="10800000">
            <a:off x="6145550" y="669750"/>
            <a:ext cx="5700" cy="1120200"/>
          </a:xfrm>
          <a:prstGeom prst="straightConnector1">
            <a:avLst/>
          </a:prstGeom>
          <a:noFill/>
          <a:ln cap="flat" cmpd="sng" w="9525">
            <a:solidFill>
              <a:schemeClr val="dk2"/>
            </a:solidFill>
            <a:prstDash val="solid"/>
            <a:round/>
            <a:headEnd len="med" w="med" type="none"/>
            <a:tailEnd len="med" w="med" type="triangle"/>
          </a:ln>
        </p:spPr>
      </p:cxnSp>
      <p:grpSp>
        <p:nvGrpSpPr>
          <p:cNvPr id="1068" name="Google Shape;1068;p139"/>
          <p:cNvGrpSpPr/>
          <p:nvPr/>
        </p:nvGrpSpPr>
        <p:grpSpPr>
          <a:xfrm>
            <a:off x="6254740" y="908301"/>
            <a:ext cx="212739" cy="172975"/>
            <a:chOff x="3915500" y="3855877"/>
            <a:chExt cx="539400" cy="346157"/>
          </a:xfrm>
        </p:grpSpPr>
        <p:sp>
          <p:nvSpPr>
            <p:cNvPr id="1069" name="Google Shape;1069;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1" name="Google Shape;1071;p139"/>
          <p:cNvGrpSpPr/>
          <p:nvPr/>
        </p:nvGrpSpPr>
        <p:grpSpPr>
          <a:xfrm>
            <a:off x="6254740" y="1187313"/>
            <a:ext cx="212739" cy="172975"/>
            <a:chOff x="3915500" y="3855877"/>
            <a:chExt cx="539400" cy="346157"/>
          </a:xfrm>
        </p:grpSpPr>
        <p:sp>
          <p:nvSpPr>
            <p:cNvPr id="1072" name="Google Shape;107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4" name="Google Shape;1074;p139"/>
          <p:cNvGrpSpPr/>
          <p:nvPr/>
        </p:nvGrpSpPr>
        <p:grpSpPr>
          <a:xfrm>
            <a:off x="6254740" y="1439713"/>
            <a:ext cx="212739" cy="172975"/>
            <a:chOff x="3915500" y="3855877"/>
            <a:chExt cx="539400" cy="346157"/>
          </a:xfrm>
        </p:grpSpPr>
        <p:sp>
          <p:nvSpPr>
            <p:cNvPr id="1075" name="Google Shape;107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39"/>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7" name="Google Shape;1077;p139"/>
          <p:cNvGrpSpPr/>
          <p:nvPr/>
        </p:nvGrpSpPr>
        <p:grpSpPr>
          <a:xfrm>
            <a:off x="6254740" y="1692113"/>
            <a:ext cx="212739" cy="172975"/>
            <a:chOff x="3915500" y="3855877"/>
            <a:chExt cx="539400" cy="346157"/>
          </a:xfrm>
        </p:grpSpPr>
        <p:sp>
          <p:nvSpPr>
            <p:cNvPr id="1078" name="Google Shape;107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80" name="Google Shape;1080;p139"/>
          <p:cNvCxnSpPr/>
          <p:nvPr/>
        </p:nvCxnSpPr>
        <p:spPr>
          <a:xfrm flipH="1">
            <a:off x="6160540" y="10192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081" name="Google Shape;1081;p139"/>
          <p:cNvCxnSpPr/>
          <p:nvPr/>
        </p:nvCxnSpPr>
        <p:spPr>
          <a:xfrm flipH="1">
            <a:off x="6160540" y="13097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082" name="Google Shape;1082;p139"/>
          <p:cNvCxnSpPr/>
          <p:nvPr/>
        </p:nvCxnSpPr>
        <p:spPr>
          <a:xfrm flipH="1">
            <a:off x="6160540" y="15391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083" name="Google Shape;1083;p139"/>
          <p:cNvCxnSpPr/>
          <p:nvPr/>
        </p:nvCxnSpPr>
        <p:spPr>
          <a:xfrm flipH="1">
            <a:off x="6160540" y="1778174"/>
            <a:ext cx="94200" cy="900"/>
          </a:xfrm>
          <a:prstGeom prst="straightConnector1">
            <a:avLst/>
          </a:prstGeom>
          <a:noFill/>
          <a:ln cap="flat" cmpd="sng" w="9525">
            <a:solidFill>
              <a:schemeClr val="dk2"/>
            </a:solidFill>
            <a:prstDash val="solid"/>
            <a:round/>
            <a:headEnd len="med" w="med" type="none"/>
            <a:tailEnd len="med" w="med" type="none"/>
          </a:ln>
        </p:spPr>
      </p:cxnSp>
      <p:grpSp>
        <p:nvGrpSpPr>
          <p:cNvPr id="1084" name="Google Shape;1084;p139"/>
          <p:cNvGrpSpPr/>
          <p:nvPr/>
        </p:nvGrpSpPr>
        <p:grpSpPr>
          <a:xfrm>
            <a:off x="5816915" y="2022876"/>
            <a:ext cx="212739" cy="172975"/>
            <a:chOff x="3915500" y="3855877"/>
            <a:chExt cx="539400" cy="346157"/>
          </a:xfrm>
        </p:grpSpPr>
        <p:sp>
          <p:nvSpPr>
            <p:cNvPr id="1085" name="Google Shape;108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7" name="Google Shape;1087;p139"/>
          <p:cNvGrpSpPr/>
          <p:nvPr/>
        </p:nvGrpSpPr>
        <p:grpSpPr>
          <a:xfrm>
            <a:off x="5816915" y="2280051"/>
            <a:ext cx="212739" cy="172975"/>
            <a:chOff x="3915500" y="3855877"/>
            <a:chExt cx="539400" cy="346157"/>
          </a:xfrm>
        </p:grpSpPr>
        <p:sp>
          <p:nvSpPr>
            <p:cNvPr id="1088" name="Google Shape;108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0" name="Google Shape;1090;p139"/>
          <p:cNvGrpSpPr/>
          <p:nvPr/>
        </p:nvGrpSpPr>
        <p:grpSpPr>
          <a:xfrm>
            <a:off x="6101277" y="2017151"/>
            <a:ext cx="212739" cy="172975"/>
            <a:chOff x="3915500" y="3855877"/>
            <a:chExt cx="539400" cy="346157"/>
          </a:xfrm>
        </p:grpSpPr>
        <p:sp>
          <p:nvSpPr>
            <p:cNvPr id="1091" name="Google Shape;1091;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3" name="Google Shape;1093;p139"/>
          <p:cNvGrpSpPr/>
          <p:nvPr/>
        </p:nvGrpSpPr>
        <p:grpSpPr>
          <a:xfrm>
            <a:off x="6101277" y="2274326"/>
            <a:ext cx="212739" cy="172975"/>
            <a:chOff x="3915500" y="3855877"/>
            <a:chExt cx="539400" cy="346157"/>
          </a:xfrm>
        </p:grpSpPr>
        <p:sp>
          <p:nvSpPr>
            <p:cNvPr id="1094" name="Google Shape;1094;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6" name="Google Shape;1096;p139"/>
          <p:cNvGrpSpPr/>
          <p:nvPr/>
        </p:nvGrpSpPr>
        <p:grpSpPr>
          <a:xfrm>
            <a:off x="6385640" y="2022876"/>
            <a:ext cx="212739" cy="172975"/>
            <a:chOff x="3915500" y="3855877"/>
            <a:chExt cx="539400" cy="346157"/>
          </a:xfrm>
        </p:grpSpPr>
        <p:sp>
          <p:nvSpPr>
            <p:cNvPr id="1097" name="Google Shape;1097;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139"/>
          <p:cNvGrpSpPr/>
          <p:nvPr/>
        </p:nvGrpSpPr>
        <p:grpSpPr>
          <a:xfrm>
            <a:off x="6385640" y="2280051"/>
            <a:ext cx="212739" cy="172975"/>
            <a:chOff x="3915500" y="3855877"/>
            <a:chExt cx="539400" cy="346157"/>
          </a:xfrm>
        </p:grpSpPr>
        <p:sp>
          <p:nvSpPr>
            <p:cNvPr id="1100" name="Google Shape;1100;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2" name="Google Shape;1102;p139"/>
          <p:cNvGrpSpPr/>
          <p:nvPr/>
        </p:nvGrpSpPr>
        <p:grpSpPr>
          <a:xfrm>
            <a:off x="6669990" y="2028601"/>
            <a:ext cx="212739" cy="172975"/>
            <a:chOff x="3915500" y="3855877"/>
            <a:chExt cx="539400" cy="346157"/>
          </a:xfrm>
        </p:grpSpPr>
        <p:sp>
          <p:nvSpPr>
            <p:cNvPr id="1103" name="Google Shape;1103;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5" name="Google Shape;1105;p139"/>
          <p:cNvGrpSpPr/>
          <p:nvPr/>
        </p:nvGrpSpPr>
        <p:grpSpPr>
          <a:xfrm>
            <a:off x="6669990" y="2285776"/>
            <a:ext cx="212739" cy="172975"/>
            <a:chOff x="3915500" y="3855877"/>
            <a:chExt cx="539400" cy="346157"/>
          </a:xfrm>
        </p:grpSpPr>
        <p:sp>
          <p:nvSpPr>
            <p:cNvPr id="1106" name="Google Shape;1106;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8" name="Google Shape;1108;p139"/>
          <p:cNvGrpSpPr/>
          <p:nvPr/>
        </p:nvGrpSpPr>
        <p:grpSpPr>
          <a:xfrm>
            <a:off x="6954352" y="2022876"/>
            <a:ext cx="212739" cy="172975"/>
            <a:chOff x="3915500" y="3855877"/>
            <a:chExt cx="539400" cy="346157"/>
          </a:xfrm>
        </p:grpSpPr>
        <p:sp>
          <p:nvSpPr>
            <p:cNvPr id="1109" name="Google Shape;1109;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1" name="Google Shape;1111;p139"/>
          <p:cNvGrpSpPr/>
          <p:nvPr/>
        </p:nvGrpSpPr>
        <p:grpSpPr>
          <a:xfrm>
            <a:off x="6954352" y="2280051"/>
            <a:ext cx="212739" cy="172975"/>
            <a:chOff x="3915500" y="3855877"/>
            <a:chExt cx="539400" cy="346157"/>
          </a:xfrm>
        </p:grpSpPr>
        <p:sp>
          <p:nvSpPr>
            <p:cNvPr id="1112" name="Google Shape;111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4" name="Google Shape;1114;p139"/>
          <p:cNvGrpSpPr/>
          <p:nvPr/>
        </p:nvGrpSpPr>
        <p:grpSpPr>
          <a:xfrm>
            <a:off x="7238715" y="2028601"/>
            <a:ext cx="212739" cy="172975"/>
            <a:chOff x="3915500" y="3855877"/>
            <a:chExt cx="539400" cy="346157"/>
          </a:xfrm>
        </p:grpSpPr>
        <p:sp>
          <p:nvSpPr>
            <p:cNvPr id="1115" name="Google Shape;111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139"/>
          <p:cNvGrpSpPr/>
          <p:nvPr/>
        </p:nvGrpSpPr>
        <p:grpSpPr>
          <a:xfrm>
            <a:off x="7238715" y="2285776"/>
            <a:ext cx="212739" cy="172975"/>
            <a:chOff x="3915500" y="3855877"/>
            <a:chExt cx="539400" cy="346157"/>
          </a:xfrm>
        </p:grpSpPr>
        <p:sp>
          <p:nvSpPr>
            <p:cNvPr id="1118" name="Google Shape;111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0" name="Google Shape;1120;p139"/>
          <p:cNvGrpSpPr/>
          <p:nvPr/>
        </p:nvGrpSpPr>
        <p:grpSpPr>
          <a:xfrm>
            <a:off x="7523065" y="2034326"/>
            <a:ext cx="212739" cy="172975"/>
            <a:chOff x="3915500" y="3855877"/>
            <a:chExt cx="539400" cy="346157"/>
          </a:xfrm>
        </p:grpSpPr>
        <p:sp>
          <p:nvSpPr>
            <p:cNvPr id="1121" name="Google Shape;1121;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3" name="Google Shape;1123;p139"/>
          <p:cNvGrpSpPr/>
          <p:nvPr/>
        </p:nvGrpSpPr>
        <p:grpSpPr>
          <a:xfrm>
            <a:off x="7523065" y="2291501"/>
            <a:ext cx="212739" cy="172975"/>
            <a:chOff x="3915500" y="3855877"/>
            <a:chExt cx="539400" cy="346157"/>
          </a:xfrm>
        </p:grpSpPr>
        <p:sp>
          <p:nvSpPr>
            <p:cNvPr id="1124" name="Google Shape;1124;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6" name="Google Shape;1126;p139"/>
          <p:cNvGrpSpPr/>
          <p:nvPr/>
        </p:nvGrpSpPr>
        <p:grpSpPr>
          <a:xfrm>
            <a:off x="7807427" y="2028601"/>
            <a:ext cx="212739" cy="172975"/>
            <a:chOff x="3915500" y="3855877"/>
            <a:chExt cx="539400" cy="346157"/>
          </a:xfrm>
        </p:grpSpPr>
        <p:sp>
          <p:nvSpPr>
            <p:cNvPr id="1127" name="Google Shape;1127;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139"/>
          <p:cNvGrpSpPr/>
          <p:nvPr/>
        </p:nvGrpSpPr>
        <p:grpSpPr>
          <a:xfrm>
            <a:off x="7807427" y="2285776"/>
            <a:ext cx="212739" cy="172975"/>
            <a:chOff x="3915500" y="3855877"/>
            <a:chExt cx="539400" cy="346157"/>
          </a:xfrm>
        </p:grpSpPr>
        <p:sp>
          <p:nvSpPr>
            <p:cNvPr id="1130" name="Google Shape;1130;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2" name="Google Shape;1132;p139"/>
          <p:cNvGrpSpPr/>
          <p:nvPr/>
        </p:nvGrpSpPr>
        <p:grpSpPr>
          <a:xfrm>
            <a:off x="8091790" y="2034326"/>
            <a:ext cx="212739" cy="172975"/>
            <a:chOff x="3915500" y="3855877"/>
            <a:chExt cx="539400" cy="346157"/>
          </a:xfrm>
        </p:grpSpPr>
        <p:sp>
          <p:nvSpPr>
            <p:cNvPr id="1133" name="Google Shape;1133;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5" name="Google Shape;1135;p139"/>
          <p:cNvGrpSpPr/>
          <p:nvPr/>
        </p:nvGrpSpPr>
        <p:grpSpPr>
          <a:xfrm>
            <a:off x="8091790" y="2291501"/>
            <a:ext cx="212739" cy="172975"/>
            <a:chOff x="3915500" y="3855877"/>
            <a:chExt cx="539400" cy="346157"/>
          </a:xfrm>
        </p:grpSpPr>
        <p:sp>
          <p:nvSpPr>
            <p:cNvPr id="1136" name="Google Shape;1136;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39"/>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8" name="Google Shape;1138;p139"/>
          <p:cNvGrpSpPr/>
          <p:nvPr/>
        </p:nvGrpSpPr>
        <p:grpSpPr>
          <a:xfrm>
            <a:off x="6692765" y="479488"/>
            <a:ext cx="212739" cy="172975"/>
            <a:chOff x="3915500" y="3855877"/>
            <a:chExt cx="539400" cy="346157"/>
          </a:xfrm>
        </p:grpSpPr>
        <p:sp>
          <p:nvSpPr>
            <p:cNvPr id="1139" name="Google Shape;1139;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1" name="Google Shape;1141;p139"/>
          <p:cNvGrpSpPr/>
          <p:nvPr/>
        </p:nvGrpSpPr>
        <p:grpSpPr>
          <a:xfrm>
            <a:off x="6692740" y="735326"/>
            <a:ext cx="212739" cy="172975"/>
            <a:chOff x="3915500" y="3855877"/>
            <a:chExt cx="539400" cy="346157"/>
          </a:xfrm>
        </p:grpSpPr>
        <p:sp>
          <p:nvSpPr>
            <p:cNvPr id="1142" name="Google Shape;114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4" name="Google Shape;1144;p139"/>
          <p:cNvGrpSpPr/>
          <p:nvPr/>
        </p:nvGrpSpPr>
        <p:grpSpPr>
          <a:xfrm>
            <a:off x="6692740" y="991151"/>
            <a:ext cx="212739" cy="172975"/>
            <a:chOff x="3915500" y="3855877"/>
            <a:chExt cx="539400" cy="346157"/>
          </a:xfrm>
        </p:grpSpPr>
        <p:sp>
          <p:nvSpPr>
            <p:cNvPr id="1145" name="Google Shape;114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p139"/>
          <p:cNvGrpSpPr/>
          <p:nvPr/>
        </p:nvGrpSpPr>
        <p:grpSpPr>
          <a:xfrm>
            <a:off x="6692740" y="1223738"/>
            <a:ext cx="212739" cy="172975"/>
            <a:chOff x="3915500" y="3855877"/>
            <a:chExt cx="539400" cy="346157"/>
          </a:xfrm>
        </p:grpSpPr>
        <p:sp>
          <p:nvSpPr>
            <p:cNvPr id="1148" name="Google Shape;114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0" name="Google Shape;1150;p139"/>
          <p:cNvGrpSpPr/>
          <p:nvPr/>
        </p:nvGrpSpPr>
        <p:grpSpPr>
          <a:xfrm>
            <a:off x="6692765" y="1456351"/>
            <a:ext cx="212739" cy="172975"/>
            <a:chOff x="3915500" y="3855877"/>
            <a:chExt cx="539400" cy="346157"/>
          </a:xfrm>
        </p:grpSpPr>
        <p:sp>
          <p:nvSpPr>
            <p:cNvPr id="1151" name="Google Shape;1151;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3" name="Google Shape;1153;p139"/>
          <p:cNvGrpSpPr/>
          <p:nvPr/>
        </p:nvGrpSpPr>
        <p:grpSpPr>
          <a:xfrm>
            <a:off x="6692765" y="1688951"/>
            <a:ext cx="212739" cy="172975"/>
            <a:chOff x="3915500" y="3855877"/>
            <a:chExt cx="539400" cy="346157"/>
          </a:xfrm>
        </p:grpSpPr>
        <p:sp>
          <p:nvSpPr>
            <p:cNvPr id="1154" name="Google Shape;1154;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6" name="Google Shape;1156;p139"/>
          <p:cNvGrpSpPr/>
          <p:nvPr/>
        </p:nvGrpSpPr>
        <p:grpSpPr>
          <a:xfrm>
            <a:off x="6692740" y="223676"/>
            <a:ext cx="212739" cy="172975"/>
            <a:chOff x="3915500" y="3855877"/>
            <a:chExt cx="539400" cy="346157"/>
          </a:xfrm>
        </p:grpSpPr>
        <p:sp>
          <p:nvSpPr>
            <p:cNvPr id="1157" name="Google Shape;1157;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9" name="Google Shape;1159;p139"/>
          <p:cNvGrpSpPr/>
          <p:nvPr/>
        </p:nvGrpSpPr>
        <p:grpSpPr>
          <a:xfrm>
            <a:off x="6964390" y="479488"/>
            <a:ext cx="212739" cy="172975"/>
            <a:chOff x="3915500" y="3855877"/>
            <a:chExt cx="539400" cy="346157"/>
          </a:xfrm>
        </p:grpSpPr>
        <p:sp>
          <p:nvSpPr>
            <p:cNvPr id="1160" name="Google Shape;1160;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2" name="Google Shape;1162;p139"/>
          <p:cNvGrpSpPr/>
          <p:nvPr/>
        </p:nvGrpSpPr>
        <p:grpSpPr>
          <a:xfrm>
            <a:off x="6964365" y="735326"/>
            <a:ext cx="212739" cy="172975"/>
            <a:chOff x="3915500" y="3855877"/>
            <a:chExt cx="539400" cy="346157"/>
          </a:xfrm>
        </p:grpSpPr>
        <p:sp>
          <p:nvSpPr>
            <p:cNvPr id="1163" name="Google Shape;1163;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5" name="Google Shape;1165;p139"/>
          <p:cNvGrpSpPr/>
          <p:nvPr/>
        </p:nvGrpSpPr>
        <p:grpSpPr>
          <a:xfrm>
            <a:off x="6964365" y="991151"/>
            <a:ext cx="212739" cy="172975"/>
            <a:chOff x="3915500" y="3855877"/>
            <a:chExt cx="539400" cy="346157"/>
          </a:xfrm>
        </p:grpSpPr>
        <p:sp>
          <p:nvSpPr>
            <p:cNvPr id="1166" name="Google Shape;1166;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8" name="Google Shape;1168;p139"/>
          <p:cNvGrpSpPr/>
          <p:nvPr/>
        </p:nvGrpSpPr>
        <p:grpSpPr>
          <a:xfrm>
            <a:off x="6964365" y="1223738"/>
            <a:ext cx="212739" cy="172975"/>
            <a:chOff x="3915500" y="3855877"/>
            <a:chExt cx="539400" cy="346157"/>
          </a:xfrm>
        </p:grpSpPr>
        <p:sp>
          <p:nvSpPr>
            <p:cNvPr id="1169" name="Google Shape;1169;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1" name="Google Shape;1171;p139"/>
          <p:cNvGrpSpPr/>
          <p:nvPr/>
        </p:nvGrpSpPr>
        <p:grpSpPr>
          <a:xfrm>
            <a:off x="6964390" y="1456351"/>
            <a:ext cx="212739" cy="172975"/>
            <a:chOff x="3915500" y="3855877"/>
            <a:chExt cx="539400" cy="346157"/>
          </a:xfrm>
        </p:grpSpPr>
        <p:sp>
          <p:nvSpPr>
            <p:cNvPr id="1172" name="Google Shape;117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4" name="Google Shape;1174;p139"/>
          <p:cNvGrpSpPr/>
          <p:nvPr/>
        </p:nvGrpSpPr>
        <p:grpSpPr>
          <a:xfrm>
            <a:off x="6964390" y="1688951"/>
            <a:ext cx="212739" cy="172975"/>
            <a:chOff x="3915500" y="3855877"/>
            <a:chExt cx="539400" cy="346157"/>
          </a:xfrm>
        </p:grpSpPr>
        <p:sp>
          <p:nvSpPr>
            <p:cNvPr id="1175" name="Google Shape;117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7" name="Google Shape;1177;p139"/>
          <p:cNvGrpSpPr/>
          <p:nvPr/>
        </p:nvGrpSpPr>
        <p:grpSpPr>
          <a:xfrm>
            <a:off x="6964365" y="223676"/>
            <a:ext cx="212739" cy="172975"/>
            <a:chOff x="3915500" y="3855877"/>
            <a:chExt cx="539400" cy="346157"/>
          </a:xfrm>
        </p:grpSpPr>
        <p:sp>
          <p:nvSpPr>
            <p:cNvPr id="1178" name="Google Shape;117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0" name="Google Shape;1180;p139"/>
          <p:cNvGrpSpPr/>
          <p:nvPr/>
        </p:nvGrpSpPr>
        <p:grpSpPr>
          <a:xfrm>
            <a:off x="7236040" y="479488"/>
            <a:ext cx="212739" cy="172975"/>
            <a:chOff x="3915500" y="3855877"/>
            <a:chExt cx="539400" cy="346157"/>
          </a:xfrm>
        </p:grpSpPr>
        <p:sp>
          <p:nvSpPr>
            <p:cNvPr id="1181" name="Google Shape;1181;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3" name="Google Shape;1183;p139"/>
          <p:cNvGrpSpPr/>
          <p:nvPr/>
        </p:nvGrpSpPr>
        <p:grpSpPr>
          <a:xfrm>
            <a:off x="7236015" y="735326"/>
            <a:ext cx="212739" cy="172975"/>
            <a:chOff x="3915500" y="3855877"/>
            <a:chExt cx="539400" cy="346157"/>
          </a:xfrm>
        </p:grpSpPr>
        <p:sp>
          <p:nvSpPr>
            <p:cNvPr id="1184" name="Google Shape;1184;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6" name="Google Shape;1186;p139"/>
          <p:cNvGrpSpPr/>
          <p:nvPr/>
        </p:nvGrpSpPr>
        <p:grpSpPr>
          <a:xfrm>
            <a:off x="7236015" y="991151"/>
            <a:ext cx="212739" cy="172975"/>
            <a:chOff x="3915500" y="3855877"/>
            <a:chExt cx="539400" cy="346157"/>
          </a:xfrm>
        </p:grpSpPr>
        <p:sp>
          <p:nvSpPr>
            <p:cNvPr id="1187" name="Google Shape;1187;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9" name="Google Shape;1189;p139"/>
          <p:cNvGrpSpPr/>
          <p:nvPr/>
        </p:nvGrpSpPr>
        <p:grpSpPr>
          <a:xfrm>
            <a:off x="7236015" y="1223738"/>
            <a:ext cx="212739" cy="172975"/>
            <a:chOff x="3915500" y="3855877"/>
            <a:chExt cx="539400" cy="346157"/>
          </a:xfrm>
        </p:grpSpPr>
        <p:sp>
          <p:nvSpPr>
            <p:cNvPr id="1190" name="Google Shape;1190;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2" name="Google Shape;1192;p139"/>
          <p:cNvGrpSpPr/>
          <p:nvPr/>
        </p:nvGrpSpPr>
        <p:grpSpPr>
          <a:xfrm>
            <a:off x="7236040" y="1456351"/>
            <a:ext cx="212739" cy="172975"/>
            <a:chOff x="3915500" y="3855877"/>
            <a:chExt cx="539400" cy="346157"/>
          </a:xfrm>
        </p:grpSpPr>
        <p:sp>
          <p:nvSpPr>
            <p:cNvPr id="1193" name="Google Shape;1193;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5" name="Google Shape;1195;p139"/>
          <p:cNvGrpSpPr/>
          <p:nvPr/>
        </p:nvGrpSpPr>
        <p:grpSpPr>
          <a:xfrm>
            <a:off x="7236040" y="1688951"/>
            <a:ext cx="212739" cy="172975"/>
            <a:chOff x="3915500" y="3855877"/>
            <a:chExt cx="539400" cy="346157"/>
          </a:xfrm>
        </p:grpSpPr>
        <p:sp>
          <p:nvSpPr>
            <p:cNvPr id="1196" name="Google Shape;1196;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8" name="Google Shape;1198;p139"/>
          <p:cNvGrpSpPr/>
          <p:nvPr/>
        </p:nvGrpSpPr>
        <p:grpSpPr>
          <a:xfrm>
            <a:off x="7236015" y="223676"/>
            <a:ext cx="212739" cy="172975"/>
            <a:chOff x="3915500" y="3855877"/>
            <a:chExt cx="539400" cy="346157"/>
          </a:xfrm>
        </p:grpSpPr>
        <p:sp>
          <p:nvSpPr>
            <p:cNvPr id="1199" name="Google Shape;1199;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01" name="Google Shape;1201;p139"/>
          <p:cNvCxnSpPr/>
          <p:nvPr/>
        </p:nvCxnSpPr>
        <p:spPr>
          <a:xfrm flipH="1" rot="10800000">
            <a:off x="6797038" y="1378838"/>
            <a:ext cx="4200" cy="95400"/>
          </a:xfrm>
          <a:prstGeom prst="straightConnector1">
            <a:avLst/>
          </a:prstGeom>
          <a:noFill/>
          <a:ln cap="flat" cmpd="sng" w="9525">
            <a:solidFill>
              <a:schemeClr val="dk2"/>
            </a:solidFill>
            <a:prstDash val="solid"/>
            <a:round/>
            <a:headEnd len="med" w="med" type="none"/>
            <a:tailEnd len="med" w="med" type="triangle"/>
          </a:ln>
        </p:spPr>
      </p:cxnSp>
      <p:grpSp>
        <p:nvGrpSpPr>
          <p:cNvPr id="1202" name="Google Shape;1202;p139"/>
          <p:cNvGrpSpPr/>
          <p:nvPr/>
        </p:nvGrpSpPr>
        <p:grpSpPr>
          <a:xfrm>
            <a:off x="7570865" y="223676"/>
            <a:ext cx="212739" cy="172975"/>
            <a:chOff x="3915500" y="3855877"/>
            <a:chExt cx="539400" cy="346157"/>
          </a:xfrm>
        </p:grpSpPr>
        <p:sp>
          <p:nvSpPr>
            <p:cNvPr id="1203" name="Google Shape;1203;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5" name="Google Shape;1205;p139"/>
          <p:cNvGrpSpPr/>
          <p:nvPr/>
        </p:nvGrpSpPr>
        <p:grpSpPr>
          <a:xfrm>
            <a:off x="7570865" y="479501"/>
            <a:ext cx="212739" cy="172975"/>
            <a:chOff x="3915500" y="3855877"/>
            <a:chExt cx="539400" cy="346157"/>
          </a:xfrm>
        </p:grpSpPr>
        <p:sp>
          <p:nvSpPr>
            <p:cNvPr id="1206" name="Google Shape;1206;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8" name="Google Shape;1208;p139"/>
          <p:cNvGrpSpPr/>
          <p:nvPr/>
        </p:nvGrpSpPr>
        <p:grpSpPr>
          <a:xfrm>
            <a:off x="7570865" y="712088"/>
            <a:ext cx="212739" cy="172975"/>
            <a:chOff x="3915500" y="3855877"/>
            <a:chExt cx="539400" cy="346157"/>
          </a:xfrm>
        </p:grpSpPr>
        <p:sp>
          <p:nvSpPr>
            <p:cNvPr id="1209" name="Google Shape;1209;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1" name="Google Shape;1211;p139"/>
          <p:cNvGrpSpPr/>
          <p:nvPr/>
        </p:nvGrpSpPr>
        <p:grpSpPr>
          <a:xfrm>
            <a:off x="7570890" y="944701"/>
            <a:ext cx="212739" cy="172975"/>
            <a:chOff x="3915500" y="3855877"/>
            <a:chExt cx="539400" cy="346157"/>
          </a:xfrm>
        </p:grpSpPr>
        <p:sp>
          <p:nvSpPr>
            <p:cNvPr id="1212" name="Google Shape;121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4" name="Google Shape;1214;p139"/>
          <p:cNvGrpSpPr/>
          <p:nvPr/>
        </p:nvGrpSpPr>
        <p:grpSpPr>
          <a:xfrm>
            <a:off x="7570890" y="1177301"/>
            <a:ext cx="212739" cy="172975"/>
            <a:chOff x="3915500" y="3855877"/>
            <a:chExt cx="539400" cy="346157"/>
          </a:xfrm>
        </p:grpSpPr>
        <p:sp>
          <p:nvSpPr>
            <p:cNvPr id="1215" name="Google Shape;121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7" name="Google Shape;1217;p139"/>
          <p:cNvGrpSpPr/>
          <p:nvPr/>
        </p:nvGrpSpPr>
        <p:grpSpPr>
          <a:xfrm>
            <a:off x="7842515" y="223676"/>
            <a:ext cx="212739" cy="172975"/>
            <a:chOff x="3915500" y="3855877"/>
            <a:chExt cx="539400" cy="346157"/>
          </a:xfrm>
        </p:grpSpPr>
        <p:sp>
          <p:nvSpPr>
            <p:cNvPr id="1218" name="Google Shape;121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0" name="Google Shape;1220;p139"/>
          <p:cNvGrpSpPr/>
          <p:nvPr/>
        </p:nvGrpSpPr>
        <p:grpSpPr>
          <a:xfrm>
            <a:off x="7842515" y="479501"/>
            <a:ext cx="212739" cy="172975"/>
            <a:chOff x="3915500" y="3855877"/>
            <a:chExt cx="539400" cy="346157"/>
          </a:xfrm>
        </p:grpSpPr>
        <p:sp>
          <p:nvSpPr>
            <p:cNvPr id="1221" name="Google Shape;1221;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139"/>
          <p:cNvGrpSpPr/>
          <p:nvPr/>
        </p:nvGrpSpPr>
        <p:grpSpPr>
          <a:xfrm>
            <a:off x="7842515" y="712088"/>
            <a:ext cx="212739" cy="172975"/>
            <a:chOff x="3915500" y="3855877"/>
            <a:chExt cx="539400" cy="346157"/>
          </a:xfrm>
        </p:grpSpPr>
        <p:sp>
          <p:nvSpPr>
            <p:cNvPr id="1224" name="Google Shape;1224;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6" name="Google Shape;1226;p139"/>
          <p:cNvGrpSpPr/>
          <p:nvPr/>
        </p:nvGrpSpPr>
        <p:grpSpPr>
          <a:xfrm>
            <a:off x="7842540" y="944701"/>
            <a:ext cx="212739" cy="172975"/>
            <a:chOff x="3915500" y="3855877"/>
            <a:chExt cx="539400" cy="346157"/>
          </a:xfrm>
        </p:grpSpPr>
        <p:sp>
          <p:nvSpPr>
            <p:cNvPr id="1227" name="Google Shape;1227;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9" name="Google Shape;1229;p139"/>
          <p:cNvGrpSpPr/>
          <p:nvPr/>
        </p:nvGrpSpPr>
        <p:grpSpPr>
          <a:xfrm>
            <a:off x="7842540" y="1177301"/>
            <a:ext cx="212739" cy="172975"/>
            <a:chOff x="3915500" y="3855877"/>
            <a:chExt cx="539400" cy="346157"/>
          </a:xfrm>
        </p:grpSpPr>
        <p:sp>
          <p:nvSpPr>
            <p:cNvPr id="1230" name="Google Shape;1230;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2" name="Google Shape;1232;p139"/>
          <p:cNvGrpSpPr/>
          <p:nvPr/>
        </p:nvGrpSpPr>
        <p:grpSpPr>
          <a:xfrm>
            <a:off x="8114165" y="223676"/>
            <a:ext cx="212739" cy="172975"/>
            <a:chOff x="3915500" y="3855877"/>
            <a:chExt cx="539400" cy="346157"/>
          </a:xfrm>
        </p:grpSpPr>
        <p:sp>
          <p:nvSpPr>
            <p:cNvPr id="1233" name="Google Shape;1233;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5" name="Google Shape;1235;p139"/>
          <p:cNvGrpSpPr/>
          <p:nvPr/>
        </p:nvGrpSpPr>
        <p:grpSpPr>
          <a:xfrm>
            <a:off x="8114165" y="479501"/>
            <a:ext cx="212739" cy="172975"/>
            <a:chOff x="3915500" y="3855877"/>
            <a:chExt cx="539400" cy="346157"/>
          </a:xfrm>
        </p:grpSpPr>
        <p:sp>
          <p:nvSpPr>
            <p:cNvPr id="1236" name="Google Shape;1236;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39"/>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8" name="Google Shape;1238;p139"/>
          <p:cNvSpPr/>
          <p:nvPr/>
        </p:nvSpPr>
        <p:spPr>
          <a:xfrm>
            <a:off x="2537950" y="2477692"/>
            <a:ext cx="21378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239" name="Google Shape;1239;p139"/>
          <p:cNvSpPr/>
          <p:nvPr/>
        </p:nvSpPr>
        <p:spPr>
          <a:xfrm>
            <a:off x="2537949" y="2074465"/>
            <a:ext cx="2137800" cy="42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Infrastructuur</a:t>
            </a:r>
            <a:endParaRPr b="0" i="0" sz="1400" u="none" cap="none" strike="noStrike">
              <a:solidFill>
                <a:srgbClr val="000000"/>
              </a:solidFill>
              <a:latin typeface="Arial"/>
              <a:ea typeface="Arial"/>
              <a:cs typeface="Arial"/>
              <a:sym typeface="Arial"/>
            </a:endParaRPr>
          </a:p>
        </p:txBody>
      </p:sp>
      <p:cxnSp>
        <p:nvCxnSpPr>
          <p:cNvPr id="1240" name="Google Shape;1240;p139"/>
          <p:cNvCxnSpPr>
            <a:stCxn id="1238" idx="1"/>
            <a:endCxn id="1239" idx="1"/>
          </p:cNvCxnSpPr>
          <p:nvPr/>
        </p:nvCxnSpPr>
        <p:spPr>
          <a:xfrm flipH="1" rot="10800000">
            <a:off x="2537950" y="2285692"/>
            <a:ext cx="600" cy="536700"/>
          </a:xfrm>
          <a:prstGeom prst="bentConnector3">
            <a:avLst>
              <a:gd fmla="val -139295752" name="adj1"/>
            </a:avLst>
          </a:prstGeom>
          <a:noFill/>
          <a:ln cap="flat" cmpd="sng" w="9525">
            <a:solidFill>
              <a:schemeClr val="dk2"/>
            </a:solidFill>
            <a:prstDash val="solid"/>
            <a:round/>
            <a:headEnd len="med" w="med" type="none"/>
            <a:tailEnd len="med" w="med" type="none"/>
          </a:ln>
        </p:spPr>
      </p:cxnSp>
      <p:sp>
        <p:nvSpPr>
          <p:cNvPr id="1241" name="Google Shape;1241;p139"/>
          <p:cNvSpPr txBox="1"/>
          <p:nvPr/>
        </p:nvSpPr>
        <p:spPr>
          <a:xfrm>
            <a:off x="1099297" y="2803950"/>
            <a:ext cx="156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subinfrastructuur 0..*</a:t>
            </a:r>
            <a:endParaRPr sz="1000">
              <a:latin typeface="Proxima Nova"/>
              <a:ea typeface="Proxima Nova"/>
              <a:cs typeface="Proxima Nova"/>
              <a:sym typeface="Proxima Nova"/>
            </a:endParaRPr>
          </a:p>
        </p:txBody>
      </p:sp>
      <p:sp>
        <p:nvSpPr>
          <p:cNvPr id="1242" name="Google Shape;1242;p139"/>
          <p:cNvSpPr txBox="1"/>
          <p:nvPr/>
        </p:nvSpPr>
        <p:spPr>
          <a:xfrm>
            <a:off x="1002995" y="2036108"/>
            <a:ext cx="175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superinfrastructuur 0..*</a:t>
            </a:r>
            <a:endParaRPr sz="1000">
              <a:latin typeface="Proxima Nova"/>
              <a:ea typeface="Proxima Nova"/>
              <a:cs typeface="Proxima Nova"/>
              <a:sym typeface="Proxima Nova"/>
            </a:endParaRPr>
          </a:p>
        </p:txBody>
      </p:sp>
      <p:sp>
        <p:nvSpPr>
          <p:cNvPr id="1243" name="Google Shape;1243;p139"/>
          <p:cNvSpPr/>
          <p:nvPr/>
        </p:nvSpPr>
        <p:spPr>
          <a:xfrm>
            <a:off x="2537950" y="3975038"/>
            <a:ext cx="21378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type: Binnenruimtetype</a:t>
            </a:r>
            <a:endParaRPr sz="1100"/>
          </a:p>
        </p:txBody>
      </p:sp>
      <p:sp>
        <p:nvSpPr>
          <p:cNvPr id="1244" name="Google Shape;1244;p139"/>
          <p:cNvSpPr/>
          <p:nvPr/>
        </p:nvSpPr>
        <p:spPr>
          <a:xfrm>
            <a:off x="2537949" y="3571811"/>
            <a:ext cx="2137800" cy="42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Binnenruimte</a:t>
            </a:r>
            <a:endParaRPr b="0" i="0" sz="1400" u="none" cap="none" strike="noStrike">
              <a:solidFill>
                <a:srgbClr val="000000"/>
              </a:solidFill>
              <a:latin typeface="Arial"/>
              <a:ea typeface="Arial"/>
              <a:cs typeface="Arial"/>
              <a:sym typeface="Arial"/>
            </a:endParaRPr>
          </a:p>
        </p:txBody>
      </p:sp>
      <p:cxnSp>
        <p:nvCxnSpPr>
          <p:cNvPr id="1245" name="Google Shape;1245;p139"/>
          <p:cNvCxnSpPr>
            <a:stCxn id="1238" idx="2"/>
            <a:endCxn id="1244" idx="0"/>
          </p:cNvCxnSpPr>
          <p:nvPr/>
        </p:nvCxnSpPr>
        <p:spPr>
          <a:xfrm>
            <a:off x="3606850" y="3167092"/>
            <a:ext cx="0" cy="404700"/>
          </a:xfrm>
          <a:prstGeom prst="straightConnector1">
            <a:avLst/>
          </a:prstGeom>
          <a:noFill/>
          <a:ln cap="flat" cmpd="sng" w="9525">
            <a:solidFill>
              <a:schemeClr val="dk2"/>
            </a:solidFill>
            <a:prstDash val="solid"/>
            <a:round/>
            <a:headEnd len="med" w="med" type="none"/>
            <a:tailEnd len="med" w="med" type="none"/>
          </a:ln>
        </p:spPr>
      </p:cxnSp>
      <p:sp>
        <p:nvSpPr>
          <p:cNvPr id="1246" name="Google Shape;1246;p139"/>
          <p:cNvSpPr txBox="1"/>
          <p:nvPr/>
        </p:nvSpPr>
        <p:spPr>
          <a:xfrm>
            <a:off x="3606630" y="3255354"/>
            <a:ext cx="156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type</a:t>
            </a:r>
            <a:endParaRPr sz="1000">
              <a:latin typeface="Proxima Nova"/>
              <a:ea typeface="Proxima Nova"/>
              <a:cs typeface="Proxima Nova"/>
              <a:sym typeface="Proxima Nova"/>
            </a:endParaRPr>
          </a:p>
        </p:txBody>
      </p:sp>
      <p:sp>
        <p:nvSpPr>
          <p:cNvPr id="1247" name="Google Shape;1247;p139"/>
          <p:cNvSpPr txBox="1"/>
          <p:nvPr/>
        </p:nvSpPr>
        <p:spPr>
          <a:xfrm>
            <a:off x="5674500" y="3034700"/>
            <a:ext cx="31815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klasse </a:t>
            </a:r>
            <a:r>
              <a:rPr b="1" lang="en" sz="1200">
                <a:latin typeface="Proxima Nova"/>
                <a:ea typeface="Proxima Nova"/>
                <a:cs typeface="Proxima Nova"/>
                <a:sym typeface="Proxima Nova"/>
              </a:rPr>
              <a:t>Binnenruimte</a:t>
            </a:r>
            <a:r>
              <a:rPr lang="en" sz="1200">
                <a:latin typeface="Proxima Nova"/>
                <a:ea typeface="Proxima Nova"/>
                <a:cs typeface="Proxima Nova"/>
                <a:sym typeface="Proxima Nova"/>
              </a:rPr>
              <a:t>, een specialisatie van </a:t>
            </a:r>
            <a:r>
              <a:rPr b="1" lang="en" sz="1200">
                <a:latin typeface="Proxima Nova"/>
                <a:ea typeface="Proxima Nova"/>
                <a:cs typeface="Proxima Nova"/>
                <a:sym typeface="Proxima Nova"/>
              </a:rPr>
              <a:t>Infrastructuur  </a:t>
            </a:r>
            <a:r>
              <a:rPr lang="en" sz="1200">
                <a:latin typeface="Proxima Nova"/>
                <a:ea typeface="Proxima Nova"/>
                <a:cs typeface="Proxima Nova"/>
                <a:sym typeface="Proxima Nova"/>
              </a:rPr>
              <a:t>kan een type hebben</a:t>
            </a:r>
            <a:r>
              <a:rPr b="1" lang="en" sz="1200">
                <a:latin typeface="Proxima Nova"/>
                <a:ea typeface="Proxima Nova"/>
                <a:cs typeface="Proxima Nova"/>
                <a:sym typeface="Proxima Nova"/>
              </a:rPr>
              <a:t>. </a:t>
            </a:r>
            <a:endParaRPr b="1"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1"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Zaal M van de Bozar is een </a:t>
            </a:r>
            <a:r>
              <a:rPr lang="en" sz="1200">
                <a:latin typeface="Proxima Nova"/>
                <a:ea typeface="Proxima Nova"/>
                <a:cs typeface="Proxima Nova"/>
                <a:sym typeface="Proxima Nova"/>
              </a:rPr>
              <a:t>‘kamermuziekzaal</a:t>
            </a:r>
            <a:r>
              <a:rPr lang="en" sz="1200">
                <a:latin typeface="Proxima Nova"/>
                <a:ea typeface="Proxima Nova"/>
                <a:cs typeface="Proxima Nova"/>
                <a:sym typeface="Proxima Nova"/>
              </a:rPr>
              <a:t>’ qua </a:t>
            </a:r>
            <a:r>
              <a:rPr b="1" lang="en" sz="1200">
                <a:latin typeface="Proxima Nova"/>
                <a:ea typeface="Proxima Nova"/>
                <a:cs typeface="Proxima Nova"/>
                <a:sym typeface="Proxima Nova"/>
              </a:rPr>
              <a:t>binnenruimtetype</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40"/>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253" name="Google Shape;1253;p140"/>
          <p:cNvSpPr txBox="1"/>
          <p:nvPr/>
        </p:nvSpPr>
        <p:spPr>
          <a:xfrm>
            <a:off x="448950" y="292813"/>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cultuurinfrastructuur</a:t>
            </a:r>
            <a:endParaRPr b="1" i="0" sz="2400" u="none" cap="none" strike="noStrike">
              <a:solidFill>
                <a:srgbClr val="000000"/>
              </a:solidFill>
              <a:latin typeface="Arial"/>
              <a:ea typeface="Arial"/>
              <a:cs typeface="Arial"/>
              <a:sym typeface="Arial"/>
            </a:endParaRPr>
          </a:p>
        </p:txBody>
      </p:sp>
      <p:sp>
        <p:nvSpPr>
          <p:cNvPr id="1254" name="Google Shape;1254;p140"/>
          <p:cNvSpPr txBox="1"/>
          <p:nvPr/>
        </p:nvSpPr>
        <p:spPr>
          <a:xfrm>
            <a:off x="525050" y="785425"/>
            <a:ext cx="46263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Zaal M is beschikbaar voor </a:t>
            </a:r>
            <a:r>
              <a:rPr b="1" lang="en" sz="1300">
                <a:solidFill>
                  <a:schemeClr val="dk1"/>
                </a:solidFill>
                <a:latin typeface="Calibri"/>
                <a:ea typeface="Calibri"/>
                <a:cs typeface="Calibri"/>
                <a:sym typeface="Calibri"/>
              </a:rPr>
              <a:t>exploitatie</a:t>
            </a:r>
            <a:r>
              <a:rPr lang="en" sz="1300">
                <a:solidFill>
                  <a:schemeClr val="dk1"/>
                </a:solidFill>
                <a:latin typeface="Calibri"/>
                <a:ea typeface="Calibri"/>
                <a:cs typeface="Calibri"/>
                <a:sym typeface="Calibri"/>
              </a:rPr>
              <a:t>. Hiermee gaan kosten en inkomsten gepaard.</a:t>
            </a:r>
            <a:endParaRPr sz="1300">
              <a:solidFill>
                <a:schemeClr val="dk1"/>
              </a:solidFill>
              <a:latin typeface="Calibri"/>
              <a:ea typeface="Calibri"/>
              <a:cs typeface="Calibri"/>
              <a:sym typeface="Calibri"/>
            </a:endParaRPr>
          </a:p>
        </p:txBody>
      </p:sp>
      <p:sp>
        <p:nvSpPr>
          <p:cNvPr id="1255" name="Google Shape;1255;p140"/>
          <p:cNvSpPr/>
          <p:nvPr/>
        </p:nvSpPr>
        <p:spPr>
          <a:xfrm>
            <a:off x="6042040" y="496763"/>
            <a:ext cx="212700" cy="5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6" name="Google Shape;1256;p140"/>
          <p:cNvGrpSpPr/>
          <p:nvPr/>
        </p:nvGrpSpPr>
        <p:grpSpPr>
          <a:xfrm>
            <a:off x="6042040" y="496763"/>
            <a:ext cx="212739" cy="172975"/>
            <a:chOff x="3915500" y="3855877"/>
            <a:chExt cx="539400" cy="346157"/>
          </a:xfrm>
        </p:grpSpPr>
        <p:sp>
          <p:nvSpPr>
            <p:cNvPr id="1257" name="Google Shape;1257;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59" name="Google Shape;1259;p140"/>
          <p:cNvCxnSpPr>
            <a:stCxn id="1258" idx="1"/>
            <a:endCxn id="1257" idx="1"/>
          </p:cNvCxnSpPr>
          <p:nvPr/>
        </p:nvCxnSpPr>
        <p:spPr>
          <a:xfrm>
            <a:off x="6042040" y="523372"/>
            <a:ext cx="600" cy="852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260" name="Google Shape;1260;p140"/>
          <p:cNvCxnSpPr/>
          <p:nvPr/>
        </p:nvCxnSpPr>
        <p:spPr>
          <a:xfrm flipH="1" rot="10800000">
            <a:off x="6145550" y="669750"/>
            <a:ext cx="5700" cy="1120200"/>
          </a:xfrm>
          <a:prstGeom prst="straightConnector1">
            <a:avLst/>
          </a:prstGeom>
          <a:noFill/>
          <a:ln cap="flat" cmpd="sng" w="9525">
            <a:solidFill>
              <a:schemeClr val="dk2"/>
            </a:solidFill>
            <a:prstDash val="solid"/>
            <a:round/>
            <a:headEnd len="med" w="med" type="none"/>
            <a:tailEnd len="med" w="med" type="triangle"/>
          </a:ln>
        </p:spPr>
      </p:cxnSp>
      <p:grpSp>
        <p:nvGrpSpPr>
          <p:cNvPr id="1261" name="Google Shape;1261;p140"/>
          <p:cNvGrpSpPr/>
          <p:nvPr/>
        </p:nvGrpSpPr>
        <p:grpSpPr>
          <a:xfrm>
            <a:off x="6254740" y="908301"/>
            <a:ext cx="212739" cy="172975"/>
            <a:chOff x="3915500" y="3855877"/>
            <a:chExt cx="539400" cy="346157"/>
          </a:xfrm>
        </p:grpSpPr>
        <p:sp>
          <p:nvSpPr>
            <p:cNvPr id="1262" name="Google Shape;126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4" name="Google Shape;1264;p140"/>
          <p:cNvGrpSpPr/>
          <p:nvPr/>
        </p:nvGrpSpPr>
        <p:grpSpPr>
          <a:xfrm>
            <a:off x="6254740" y="1187313"/>
            <a:ext cx="212739" cy="172975"/>
            <a:chOff x="3915500" y="3855877"/>
            <a:chExt cx="539400" cy="346157"/>
          </a:xfrm>
        </p:grpSpPr>
        <p:sp>
          <p:nvSpPr>
            <p:cNvPr id="1265" name="Google Shape;126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7" name="Google Shape;1267;p140"/>
          <p:cNvGrpSpPr/>
          <p:nvPr/>
        </p:nvGrpSpPr>
        <p:grpSpPr>
          <a:xfrm>
            <a:off x="6254740" y="1439713"/>
            <a:ext cx="212739" cy="172975"/>
            <a:chOff x="3915500" y="3855877"/>
            <a:chExt cx="539400" cy="346157"/>
          </a:xfrm>
        </p:grpSpPr>
        <p:sp>
          <p:nvSpPr>
            <p:cNvPr id="1268" name="Google Shape;126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0" name="Google Shape;1270;p140"/>
          <p:cNvGrpSpPr/>
          <p:nvPr/>
        </p:nvGrpSpPr>
        <p:grpSpPr>
          <a:xfrm>
            <a:off x="6254740" y="1692113"/>
            <a:ext cx="212739" cy="172975"/>
            <a:chOff x="3915500" y="3855877"/>
            <a:chExt cx="539400" cy="346157"/>
          </a:xfrm>
        </p:grpSpPr>
        <p:sp>
          <p:nvSpPr>
            <p:cNvPr id="1271" name="Google Shape;1271;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73" name="Google Shape;1273;p140"/>
          <p:cNvCxnSpPr/>
          <p:nvPr/>
        </p:nvCxnSpPr>
        <p:spPr>
          <a:xfrm flipH="1">
            <a:off x="6160540" y="10192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274" name="Google Shape;1274;p140"/>
          <p:cNvCxnSpPr/>
          <p:nvPr/>
        </p:nvCxnSpPr>
        <p:spPr>
          <a:xfrm flipH="1">
            <a:off x="6160540" y="13097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275" name="Google Shape;1275;p140"/>
          <p:cNvCxnSpPr/>
          <p:nvPr/>
        </p:nvCxnSpPr>
        <p:spPr>
          <a:xfrm flipH="1">
            <a:off x="6160540" y="15391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276" name="Google Shape;1276;p140"/>
          <p:cNvCxnSpPr/>
          <p:nvPr/>
        </p:nvCxnSpPr>
        <p:spPr>
          <a:xfrm flipH="1">
            <a:off x="6160540" y="1778174"/>
            <a:ext cx="94200" cy="900"/>
          </a:xfrm>
          <a:prstGeom prst="straightConnector1">
            <a:avLst/>
          </a:prstGeom>
          <a:noFill/>
          <a:ln cap="flat" cmpd="sng" w="9525">
            <a:solidFill>
              <a:schemeClr val="dk2"/>
            </a:solidFill>
            <a:prstDash val="solid"/>
            <a:round/>
            <a:headEnd len="med" w="med" type="none"/>
            <a:tailEnd len="med" w="med" type="none"/>
          </a:ln>
        </p:spPr>
      </p:cxnSp>
      <p:grpSp>
        <p:nvGrpSpPr>
          <p:cNvPr id="1277" name="Google Shape;1277;p140"/>
          <p:cNvGrpSpPr/>
          <p:nvPr/>
        </p:nvGrpSpPr>
        <p:grpSpPr>
          <a:xfrm>
            <a:off x="5816915" y="2022876"/>
            <a:ext cx="212739" cy="172975"/>
            <a:chOff x="3915500" y="3855877"/>
            <a:chExt cx="539400" cy="346157"/>
          </a:xfrm>
        </p:grpSpPr>
        <p:sp>
          <p:nvSpPr>
            <p:cNvPr id="1278" name="Google Shape;127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0" name="Google Shape;1280;p140"/>
          <p:cNvGrpSpPr/>
          <p:nvPr/>
        </p:nvGrpSpPr>
        <p:grpSpPr>
          <a:xfrm>
            <a:off x="5816915" y="2280051"/>
            <a:ext cx="212739" cy="172975"/>
            <a:chOff x="3915500" y="3855877"/>
            <a:chExt cx="539400" cy="346157"/>
          </a:xfrm>
        </p:grpSpPr>
        <p:sp>
          <p:nvSpPr>
            <p:cNvPr id="1281" name="Google Shape;1281;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3" name="Google Shape;1283;p140"/>
          <p:cNvGrpSpPr/>
          <p:nvPr/>
        </p:nvGrpSpPr>
        <p:grpSpPr>
          <a:xfrm>
            <a:off x="6101277" y="2017151"/>
            <a:ext cx="212739" cy="172975"/>
            <a:chOff x="3915500" y="3855877"/>
            <a:chExt cx="539400" cy="346157"/>
          </a:xfrm>
        </p:grpSpPr>
        <p:sp>
          <p:nvSpPr>
            <p:cNvPr id="1284" name="Google Shape;1284;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6" name="Google Shape;1286;p140"/>
          <p:cNvGrpSpPr/>
          <p:nvPr/>
        </p:nvGrpSpPr>
        <p:grpSpPr>
          <a:xfrm>
            <a:off x="6101277" y="2274326"/>
            <a:ext cx="212739" cy="172975"/>
            <a:chOff x="3915500" y="3855877"/>
            <a:chExt cx="539400" cy="346157"/>
          </a:xfrm>
        </p:grpSpPr>
        <p:sp>
          <p:nvSpPr>
            <p:cNvPr id="1287" name="Google Shape;1287;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9" name="Google Shape;1289;p140"/>
          <p:cNvGrpSpPr/>
          <p:nvPr/>
        </p:nvGrpSpPr>
        <p:grpSpPr>
          <a:xfrm>
            <a:off x="6385640" y="2022876"/>
            <a:ext cx="212739" cy="172975"/>
            <a:chOff x="3915500" y="3855877"/>
            <a:chExt cx="539400" cy="346157"/>
          </a:xfrm>
        </p:grpSpPr>
        <p:sp>
          <p:nvSpPr>
            <p:cNvPr id="1290" name="Google Shape;1290;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2" name="Google Shape;1292;p140"/>
          <p:cNvGrpSpPr/>
          <p:nvPr/>
        </p:nvGrpSpPr>
        <p:grpSpPr>
          <a:xfrm>
            <a:off x="6385640" y="2280051"/>
            <a:ext cx="212739" cy="172975"/>
            <a:chOff x="3915500" y="3855877"/>
            <a:chExt cx="539400" cy="346157"/>
          </a:xfrm>
        </p:grpSpPr>
        <p:sp>
          <p:nvSpPr>
            <p:cNvPr id="1293" name="Google Shape;1293;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5" name="Google Shape;1295;p140"/>
          <p:cNvGrpSpPr/>
          <p:nvPr/>
        </p:nvGrpSpPr>
        <p:grpSpPr>
          <a:xfrm>
            <a:off x="6669990" y="2028601"/>
            <a:ext cx="212739" cy="172975"/>
            <a:chOff x="3915500" y="3855877"/>
            <a:chExt cx="539400" cy="346157"/>
          </a:xfrm>
        </p:grpSpPr>
        <p:sp>
          <p:nvSpPr>
            <p:cNvPr id="1296" name="Google Shape;1296;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8" name="Google Shape;1298;p140"/>
          <p:cNvGrpSpPr/>
          <p:nvPr/>
        </p:nvGrpSpPr>
        <p:grpSpPr>
          <a:xfrm>
            <a:off x="6669990" y="2285776"/>
            <a:ext cx="212739" cy="172975"/>
            <a:chOff x="3915500" y="3855877"/>
            <a:chExt cx="539400" cy="346157"/>
          </a:xfrm>
        </p:grpSpPr>
        <p:sp>
          <p:nvSpPr>
            <p:cNvPr id="1299" name="Google Shape;1299;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1" name="Google Shape;1301;p140"/>
          <p:cNvGrpSpPr/>
          <p:nvPr/>
        </p:nvGrpSpPr>
        <p:grpSpPr>
          <a:xfrm>
            <a:off x="6954352" y="2022876"/>
            <a:ext cx="212739" cy="172975"/>
            <a:chOff x="3915500" y="3855877"/>
            <a:chExt cx="539400" cy="346157"/>
          </a:xfrm>
        </p:grpSpPr>
        <p:sp>
          <p:nvSpPr>
            <p:cNvPr id="1302" name="Google Shape;130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4" name="Google Shape;1304;p140"/>
          <p:cNvGrpSpPr/>
          <p:nvPr/>
        </p:nvGrpSpPr>
        <p:grpSpPr>
          <a:xfrm>
            <a:off x="6954352" y="2280051"/>
            <a:ext cx="212739" cy="172975"/>
            <a:chOff x="3915500" y="3855877"/>
            <a:chExt cx="539400" cy="346157"/>
          </a:xfrm>
        </p:grpSpPr>
        <p:sp>
          <p:nvSpPr>
            <p:cNvPr id="1305" name="Google Shape;130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140"/>
          <p:cNvGrpSpPr/>
          <p:nvPr/>
        </p:nvGrpSpPr>
        <p:grpSpPr>
          <a:xfrm>
            <a:off x="7238715" y="2028601"/>
            <a:ext cx="212739" cy="172975"/>
            <a:chOff x="3915500" y="3855877"/>
            <a:chExt cx="539400" cy="346157"/>
          </a:xfrm>
        </p:grpSpPr>
        <p:sp>
          <p:nvSpPr>
            <p:cNvPr id="1308" name="Google Shape;130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0" name="Google Shape;1310;p140"/>
          <p:cNvGrpSpPr/>
          <p:nvPr/>
        </p:nvGrpSpPr>
        <p:grpSpPr>
          <a:xfrm>
            <a:off x="7238715" y="2285776"/>
            <a:ext cx="212739" cy="172975"/>
            <a:chOff x="3915500" y="3855877"/>
            <a:chExt cx="539400" cy="346157"/>
          </a:xfrm>
        </p:grpSpPr>
        <p:sp>
          <p:nvSpPr>
            <p:cNvPr id="1311" name="Google Shape;1311;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3" name="Google Shape;1313;p140"/>
          <p:cNvGrpSpPr/>
          <p:nvPr/>
        </p:nvGrpSpPr>
        <p:grpSpPr>
          <a:xfrm>
            <a:off x="7523065" y="2034326"/>
            <a:ext cx="212739" cy="172975"/>
            <a:chOff x="3915500" y="3855877"/>
            <a:chExt cx="539400" cy="346157"/>
          </a:xfrm>
        </p:grpSpPr>
        <p:sp>
          <p:nvSpPr>
            <p:cNvPr id="1314" name="Google Shape;1314;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6" name="Google Shape;1316;p140"/>
          <p:cNvGrpSpPr/>
          <p:nvPr/>
        </p:nvGrpSpPr>
        <p:grpSpPr>
          <a:xfrm>
            <a:off x="7523065" y="2291501"/>
            <a:ext cx="212739" cy="172975"/>
            <a:chOff x="3915500" y="3855877"/>
            <a:chExt cx="539400" cy="346157"/>
          </a:xfrm>
        </p:grpSpPr>
        <p:sp>
          <p:nvSpPr>
            <p:cNvPr id="1317" name="Google Shape;1317;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140"/>
          <p:cNvGrpSpPr/>
          <p:nvPr/>
        </p:nvGrpSpPr>
        <p:grpSpPr>
          <a:xfrm>
            <a:off x="7807427" y="2028601"/>
            <a:ext cx="212739" cy="172975"/>
            <a:chOff x="3915500" y="3855877"/>
            <a:chExt cx="539400" cy="346157"/>
          </a:xfrm>
        </p:grpSpPr>
        <p:sp>
          <p:nvSpPr>
            <p:cNvPr id="1320" name="Google Shape;1320;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2" name="Google Shape;1322;p140"/>
          <p:cNvGrpSpPr/>
          <p:nvPr/>
        </p:nvGrpSpPr>
        <p:grpSpPr>
          <a:xfrm>
            <a:off x="7807427" y="2285776"/>
            <a:ext cx="212739" cy="172975"/>
            <a:chOff x="3915500" y="3855877"/>
            <a:chExt cx="539400" cy="346157"/>
          </a:xfrm>
        </p:grpSpPr>
        <p:sp>
          <p:nvSpPr>
            <p:cNvPr id="1323" name="Google Shape;1323;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5" name="Google Shape;1325;p140"/>
          <p:cNvGrpSpPr/>
          <p:nvPr/>
        </p:nvGrpSpPr>
        <p:grpSpPr>
          <a:xfrm>
            <a:off x="8091790" y="2034326"/>
            <a:ext cx="212739" cy="172975"/>
            <a:chOff x="3915500" y="3855877"/>
            <a:chExt cx="539400" cy="346157"/>
          </a:xfrm>
        </p:grpSpPr>
        <p:sp>
          <p:nvSpPr>
            <p:cNvPr id="1326" name="Google Shape;1326;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8" name="Google Shape;1328;p140"/>
          <p:cNvGrpSpPr/>
          <p:nvPr/>
        </p:nvGrpSpPr>
        <p:grpSpPr>
          <a:xfrm>
            <a:off x="8091790" y="2291501"/>
            <a:ext cx="212739" cy="172975"/>
            <a:chOff x="3915500" y="3855877"/>
            <a:chExt cx="539400" cy="346157"/>
          </a:xfrm>
        </p:grpSpPr>
        <p:sp>
          <p:nvSpPr>
            <p:cNvPr id="1329" name="Google Shape;1329;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40"/>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1" name="Google Shape;1331;p140"/>
          <p:cNvGrpSpPr/>
          <p:nvPr/>
        </p:nvGrpSpPr>
        <p:grpSpPr>
          <a:xfrm>
            <a:off x="6692765" y="479488"/>
            <a:ext cx="212739" cy="172975"/>
            <a:chOff x="3915500" y="3855877"/>
            <a:chExt cx="539400" cy="346157"/>
          </a:xfrm>
        </p:grpSpPr>
        <p:sp>
          <p:nvSpPr>
            <p:cNvPr id="1332" name="Google Shape;133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4" name="Google Shape;1334;p140"/>
          <p:cNvGrpSpPr/>
          <p:nvPr/>
        </p:nvGrpSpPr>
        <p:grpSpPr>
          <a:xfrm>
            <a:off x="6692740" y="735326"/>
            <a:ext cx="212739" cy="172975"/>
            <a:chOff x="3915500" y="3855877"/>
            <a:chExt cx="539400" cy="346157"/>
          </a:xfrm>
        </p:grpSpPr>
        <p:sp>
          <p:nvSpPr>
            <p:cNvPr id="1335" name="Google Shape;133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7" name="Google Shape;1337;p140"/>
          <p:cNvGrpSpPr/>
          <p:nvPr/>
        </p:nvGrpSpPr>
        <p:grpSpPr>
          <a:xfrm>
            <a:off x="6692740" y="991151"/>
            <a:ext cx="212739" cy="172975"/>
            <a:chOff x="3915500" y="3855877"/>
            <a:chExt cx="539400" cy="346157"/>
          </a:xfrm>
        </p:grpSpPr>
        <p:sp>
          <p:nvSpPr>
            <p:cNvPr id="1338" name="Google Shape;133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0" name="Google Shape;1340;p140"/>
          <p:cNvGrpSpPr/>
          <p:nvPr/>
        </p:nvGrpSpPr>
        <p:grpSpPr>
          <a:xfrm>
            <a:off x="6692740" y="1223738"/>
            <a:ext cx="212739" cy="172975"/>
            <a:chOff x="3915500" y="3855877"/>
            <a:chExt cx="539400" cy="346157"/>
          </a:xfrm>
        </p:grpSpPr>
        <p:sp>
          <p:nvSpPr>
            <p:cNvPr id="1341" name="Google Shape;1341;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3" name="Google Shape;1343;p140"/>
          <p:cNvGrpSpPr/>
          <p:nvPr/>
        </p:nvGrpSpPr>
        <p:grpSpPr>
          <a:xfrm>
            <a:off x="6692765" y="1456351"/>
            <a:ext cx="212739" cy="172975"/>
            <a:chOff x="3915500" y="3855877"/>
            <a:chExt cx="539400" cy="346157"/>
          </a:xfrm>
        </p:grpSpPr>
        <p:sp>
          <p:nvSpPr>
            <p:cNvPr id="1344" name="Google Shape;1344;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6" name="Google Shape;1346;p140"/>
          <p:cNvGrpSpPr/>
          <p:nvPr/>
        </p:nvGrpSpPr>
        <p:grpSpPr>
          <a:xfrm>
            <a:off x="6692765" y="1688951"/>
            <a:ext cx="212739" cy="172975"/>
            <a:chOff x="3915500" y="3855877"/>
            <a:chExt cx="539400" cy="346157"/>
          </a:xfrm>
        </p:grpSpPr>
        <p:sp>
          <p:nvSpPr>
            <p:cNvPr id="1347" name="Google Shape;1347;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9" name="Google Shape;1349;p140"/>
          <p:cNvGrpSpPr/>
          <p:nvPr/>
        </p:nvGrpSpPr>
        <p:grpSpPr>
          <a:xfrm>
            <a:off x="6692740" y="223676"/>
            <a:ext cx="212739" cy="172975"/>
            <a:chOff x="3915500" y="3855877"/>
            <a:chExt cx="539400" cy="346157"/>
          </a:xfrm>
        </p:grpSpPr>
        <p:sp>
          <p:nvSpPr>
            <p:cNvPr id="1350" name="Google Shape;1350;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2" name="Google Shape;1352;p140"/>
          <p:cNvGrpSpPr/>
          <p:nvPr/>
        </p:nvGrpSpPr>
        <p:grpSpPr>
          <a:xfrm>
            <a:off x="6964390" y="479488"/>
            <a:ext cx="212739" cy="172975"/>
            <a:chOff x="3915500" y="3855877"/>
            <a:chExt cx="539400" cy="346157"/>
          </a:xfrm>
        </p:grpSpPr>
        <p:sp>
          <p:nvSpPr>
            <p:cNvPr id="1353" name="Google Shape;1353;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5" name="Google Shape;1355;p140"/>
          <p:cNvGrpSpPr/>
          <p:nvPr/>
        </p:nvGrpSpPr>
        <p:grpSpPr>
          <a:xfrm>
            <a:off x="6964365" y="735326"/>
            <a:ext cx="212739" cy="172975"/>
            <a:chOff x="3915500" y="3855877"/>
            <a:chExt cx="539400" cy="346157"/>
          </a:xfrm>
        </p:grpSpPr>
        <p:sp>
          <p:nvSpPr>
            <p:cNvPr id="1356" name="Google Shape;1356;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8" name="Google Shape;1358;p140"/>
          <p:cNvGrpSpPr/>
          <p:nvPr/>
        </p:nvGrpSpPr>
        <p:grpSpPr>
          <a:xfrm>
            <a:off x="6964365" y="991151"/>
            <a:ext cx="212739" cy="172975"/>
            <a:chOff x="3915500" y="3855877"/>
            <a:chExt cx="539400" cy="346157"/>
          </a:xfrm>
        </p:grpSpPr>
        <p:sp>
          <p:nvSpPr>
            <p:cNvPr id="1359" name="Google Shape;1359;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1" name="Google Shape;1361;p140"/>
          <p:cNvGrpSpPr/>
          <p:nvPr/>
        </p:nvGrpSpPr>
        <p:grpSpPr>
          <a:xfrm>
            <a:off x="6964365" y="1223738"/>
            <a:ext cx="212739" cy="172975"/>
            <a:chOff x="3915500" y="3855877"/>
            <a:chExt cx="539400" cy="346157"/>
          </a:xfrm>
        </p:grpSpPr>
        <p:sp>
          <p:nvSpPr>
            <p:cNvPr id="1362" name="Google Shape;136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4" name="Google Shape;1364;p140"/>
          <p:cNvGrpSpPr/>
          <p:nvPr/>
        </p:nvGrpSpPr>
        <p:grpSpPr>
          <a:xfrm>
            <a:off x="6964390" y="1456351"/>
            <a:ext cx="212739" cy="172975"/>
            <a:chOff x="3915500" y="3855877"/>
            <a:chExt cx="539400" cy="346157"/>
          </a:xfrm>
        </p:grpSpPr>
        <p:sp>
          <p:nvSpPr>
            <p:cNvPr id="1365" name="Google Shape;136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140"/>
          <p:cNvGrpSpPr/>
          <p:nvPr/>
        </p:nvGrpSpPr>
        <p:grpSpPr>
          <a:xfrm>
            <a:off x="6964390" y="1688951"/>
            <a:ext cx="212739" cy="172975"/>
            <a:chOff x="3915500" y="3855877"/>
            <a:chExt cx="539400" cy="346157"/>
          </a:xfrm>
        </p:grpSpPr>
        <p:sp>
          <p:nvSpPr>
            <p:cNvPr id="1368" name="Google Shape;136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0" name="Google Shape;1370;p140"/>
          <p:cNvGrpSpPr/>
          <p:nvPr/>
        </p:nvGrpSpPr>
        <p:grpSpPr>
          <a:xfrm>
            <a:off x="6964365" y="223676"/>
            <a:ext cx="212739" cy="172975"/>
            <a:chOff x="3915500" y="3855877"/>
            <a:chExt cx="539400" cy="346157"/>
          </a:xfrm>
        </p:grpSpPr>
        <p:sp>
          <p:nvSpPr>
            <p:cNvPr id="1371" name="Google Shape;1371;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3" name="Google Shape;1373;p140"/>
          <p:cNvGrpSpPr/>
          <p:nvPr/>
        </p:nvGrpSpPr>
        <p:grpSpPr>
          <a:xfrm>
            <a:off x="7236040" y="479488"/>
            <a:ext cx="212739" cy="172975"/>
            <a:chOff x="3915500" y="3855877"/>
            <a:chExt cx="539400" cy="346157"/>
          </a:xfrm>
        </p:grpSpPr>
        <p:sp>
          <p:nvSpPr>
            <p:cNvPr id="1374" name="Google Shape;1374;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6" name="Google Shape;1376;p140"/>
          <p:cNvGrpSpPr/>
          <p:nvPr/>
        </p:nvGrpSpPr>
        <p:grpSpPr>
          <a:xfrm>
            <a:off x="7236015" y="735326"/>
            <a:ext cx="212739" cy="172975"/>
            <a:chOff x="3915500" y="3855877"/>
            <a:chExt cx="539400" cy="346157"/>
          </a:xfrm>
        </p:grpSpPr>
        <p:sp>
          <p:nvSpPr>
            <p:cNvPr id="1377" name="Google Shape;1377;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9" name="Google Shape;1379;p140"/>
          <p:cNvGrpSpPr/>
          <p:nvPr/>
        </p:nvGrpSpPr>
        <p:grpSpPr>
          <a:xfrm>
            <a:off x="7236015" y="991151"/>
            <a:ext cx="212739" cy="172975"/>
            <a:chOff x="3915500" y="3855877"/>
            <a:chExt cx="539400" cy="346157"/>
          </a:xfrm>
        </p:grpSpPr>
        <p:sp>
          <p:nvSpPr>
            <p:cNvPr id="1380" name="Google Shape;1380;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2" name="Google Shape;1382;p140"/>
          <p:cNvGrpSpPr/>
          <p:nvPr/>
        </p:nvGrpSpPr>
        <p:grpSpPr>
          <a:xfrm>
            <a:off x="7236015" y="1223738"/>
            <a:ext cx="212739" cy="172975"/>
            <a:chOff x="3915500" y="3855877"/>
            <a:chExt cx="539400" cy="346157"/>
          </a:xfrm>
        </p:grpSpPr>
        <p:sp>
          <p:nvSpPr>
            <p:cNvPr id="1383" name="Google Shape;1383;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5" name="Google Shape;1385;p140"/>
          <p:cNvGrpSpPr/>
          <p:nvPr/>
        </p:nvGrpSpPr>
        <p:grpSpPr>
          <a:xfrm>
            <a:off x="7236040" y="1456351"/>
            <a:ext cx="212739" cy="172975"/>
            <a:chOff x="3915500" y="3855877"/>
            <a:chExt cx="539400" cy="346157"/>
          </a:xfrm>
        </p:grpSpPr>
        <p:sp>
          <p:nvSpPr>
            <p:cNvPr id="1386" name="Google Shape;1386;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8" name="Google Shape;1388;p140"/>
          <p:cNvGrpSpPr/>
          <p:nvPr/>
        </p:nvGrpSpPr>
        <p:grpSpPr>
          <a:xfrm>
            <a:off x="7236040" y="1688951"/>
            <a:ext cx="212739" cy="172975"/>
            <a:chOff x="3915500" y="3855877"/>
            <a:chExt cx="539400" cy="346157"/>
          </a:xfrm>
        </p:grpSpPr>
        <p:sp>
          <p:nvSpPr>
            <p:cNvPr id="1389" name="Google Shape;1389;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1" name="Google Shape;1391;p140"/>
          <p:cNvGrpSpPr/>
          <p:nvPr/>
        </p:nvGrpSpPr>
        <p:grpSpPr>
          <a:xfrm>
            <a:off x="7236015" y="223676"/>
            <a:ext cx="212739" cy="172975"/>
            <a:chOff x="3915500" y="3855877"/>
            <a:chExt cx="539400" cy="346157"/>
          </a:xfrm>
        </p:grpSpPr>
        <p:sp>
          <p:nvSpPr>
            <p:cNvPr id="1392" name="Google Shape;139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94" name="Google Shape;1394;p140"/>
          <p:cNvCxnSpPr/>
          <p:nvPr/>
        </p:nvCxnSpPr>
        <p:spPr>
          <a:xfrm flipH="1" rot="10800000">
            <a:off x="6797038" y="1378838"/>
            <a:ext cx="4200" cy="95400"/>
          </a:xfrm>
          <a:prstGeom prst="straightConnector1">
            <a:avLst/>
          </a:prstGeom>
          <a:noFill/>
          <a:ln cap="flat" cmpd="sng" w="9525">
            <a:solidFill>
              <a:schemeClr val="dk2"/>
            </a:solidFill>
            <a:prstDash val="solid"/>
            <a:round/>
            <a:headEnd len="med" w="med" type="none"/>
            <a:tailEnd len="med" w="med" type="triangle"/>
          </a:ln>
        </p:spPr>
      </p:cxnSp>
      <p:grpSp>
        <p:nvGrpSpPr>
          <p:cNvPr id="1395" name="Google Shape;1395;p140"/>
          <p:cNvGrpSpPr/>
          <p:nvPr/>
        </p:nvGrpSpPr>
        <p:grpSpPr>
          <a:xfrm>
            <a:off x="7570865" y="223676"/>
            <a:ext cx="212739" cy="172975"/>
            <a:chOff x="3915500" y="3855877"/>
            <a:chExt cx="539400" cy="346157"/>
          </a:xfrm>
        </p:grpSpPr>
        <p:sp>
          <p:nvSpPr>
            <p:cNvPr id="1396" name="Google Shape;1396;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8" name="Google Shape;1398;p140"/>
          <p:cNvGrpSpPr/>
          <p:nvPr/>
        </p:nvGrpSpPr>
        <p:grpSpPr>
          <a:xfrm>
            <a:off x="7570865" y="479501"/>
            <a:ext cx="212739" cy="172975"/>
            <a:chOff x="3915500" y="3855877"/>
            <a:chExt cx="539400" cy="346157"/>
          </a:xfrm>
        </p:grpSpPr>
        <p:sp>
          <p:nvSpPr>
            <p:cNvPr id="1399" name="Google Shape;1399;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1" name="Google Shape;1401;p140"/>
          <p:cNvGrpSpPr/>
          <p:nvPr/>
        </p:nvGrpSpPr>
        <p:grpSpPr>
          <a:xfrm>
            <a:off x="7570865" y="712088"/>
            <a:ext cx="212739" cy="172975"/>
            <a:chOff x="3915500" y="3855877"/>
            <a:chExt cx="539400" cy="346157"/>
          </a:xfrm>
        </p:grpSpPr>
        <p:sp>
          <p:nvSpPr>
            <p:cNvPr id="1402" name="Google Shape;140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4" name="Google Shape;1404;p140"/>
          <p:cNvGrpSpPr/>
          <p:nvPr/>
        </p:nvGrpSpPr>
        <p:grpSpPr>
          <a:xfrm>
            <a:off x="7570890" y="944701"/>
            <a:ext cx="212739" cy="172975"/>
            <a:chOff x="3915500" y="3855877"/>
            <a:chExt cx="539400" cy="346157"/>
          </a:xfrm>
        </p:grpSpPr>
        <p:sp>
          <p:nvSpPr>
            <p:cNvPr id="1405" name="Google Shape;140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7" name="Google Shape;1407;p140"/>
          <p:cNvGrpSpPr/>
          <p:nvPr/>
        </p:nvGrpSpPr>
        <p:grpSpPr>
          <a:xfrm>
            <a:off x="7570890" y="1177301"/>
            <a:ext cx="212739" cy="172975"/>
            <a:chOff x="3915500" y="3855877"/>
            <a:chExt cx="539400" cy="346157"/>
          </a:xfrm>
        </p:grpSpPr>
        <p:sp>
          <p:nvSpPr>
            <p:cNvPr id="1408" name="Google Shape;140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0" name="Google Shape;1410;p140"/>
          <p:cNvGrpSpPr/>
          <p:nvPr/>
        </p:nvGrpSpPr>
        <p:grpSpPr>
          <a:xfrm>
            <a:off x="7842515" y="223676"/>
            <a:ext cx="212739" cy="172975"/>
            <a:chOff x="3915500" y="3855877"/>
            <a:chExt cx="539400" cy="346157"/>
          </a:xfrm>
        </p:grpSpPr>
        <p:sp>
          <p:nvSpPr>
            <p:cNvPr id="1411" name="Google Shape;1411;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3" name="Google Shape;1413;p140"/>
          <p:cNvGrpSpPr/>
          <p:nvPr/>
        </p:nvGrpSpPr>
        <p:grpSpPr>
          <a:xfrm>
            <a:off x="7842515" y="479501"/>
            <a:ext cx="212739" cy="172975"/>
            <a:chOff x="3915500" y="3855877"/>
            <a:chExt cx="539400" cy="346157"/>
          </a:xfrm>
        </p:grpSpPr>
        <p:sp>
          <p:nvSpPr>
            <p:cNvPr id="1414" name="Google Shape;1414;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6" name="Google Shape;1416;p140"/>
          <p:cNvGrpSpPr/>
          <p:nvPr/>
        </p:nvGrpSpPr>
        <p:grpSpPr>
          <a:xfrm>
            <a:off x="7842515" y="712088"/>
            <a:ext cx="212739" cy="172975"/>
            <a:chOff x="3915500" y="3855877"/>
            <a:chExt cx="539400" cy="346157"/>
          </a:xfrm>
        </p:grpSpPr>
        <p:sp>
          <p:nvSpPr>
            <p:cNvPr id="1417" name="Google Shape;1417;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9" name="Google Shape;1419;p140"/>
          <p:cNvGrpSpPr/>
          <p:nvPr/>
        </p:nvGrpSpPr>
        <p:grpSpPr>
          <a:xfrm>
            <a:off x="7842540" y="944701"/>
            <a:ext cx="212739" cy="172975"/>
            <a:chOff x="3915500" y="3855877"/>
            <a:chExt cx="539400" cy="346157"/>
          </a:xfrm>
        </p:grpSpPr>
        <p:sp>
          <p:nvSpPr>
            <p:cNvPr id="1420" name="Google Shape;1420;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2" name="Google Shape;1422;p140"/>
          <p:cNvGrpSpPr/>
          <p:nvPr/>
        </p:nvGrpSpPr>
        <p:grpSpPr>
          <a:xfrm>
            <a:off x="7842540" y="1177301"/>
            <a:ext cx="212739" cy="172975"/>
            <a:chOff x="3915500" y="3855877"/>
            <a:chExt cx="539400" cy="346157"/>
          </a:xfrm>
        </p:grpSpPr>
        <p:sp>
          <p:nvSpPr>
            <p:cNvPr id="1423" name="Google Shape;1423;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5" name="Google Shape;1425;p140"/>
          <p:cNvGrpSpPr/>
          <p:nvPr/>
        </p:nvGrpSpPr>
        <p:grpSpPr>
          <a:xfrm>
            <a:off x="8114165" y="223676"/>
            <a:ext cx="212739" cy="172975"/>
            <a:chOff x="3915500" y="3855877"/>
            <a:chExt cx="539400" cy="346157"/>
          </a:xfrm>
        </p:grpSpPr>
        <p:sp>
          <p:nvSpPr>
            <p:cNvPr id="1426" name="Google Shape;1426;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8" name="Google Shape;1428;p140"/>
          <p:cNvGrpSpPr/>
          <p:nvPr/>
        </p:nvGrpSpPr>
        <p:grpSpPr>
          <a:xfrm>
            <a:off x="8114165" y="479501"/>
            <a:ext cx="212739" cy="172975"/>
            <a:chOff x="3915500" y="3855877"/>
            <a:chExt cx="539400" cy="346157"/>
          </a:xfrm>
        </p:grpSpPr>
        <p:sp>
          <p:nvSpPr>
            <p:cNvPr id="1429" name="Google Shape;1429;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40"/>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1" name="Google Shape;1431;p140"/>
          <p:cNvSpPr txBox="1"/>
          <p:nvPr/>
        </p:nvSpPr>
        <p:spPr>
          <a:xfrm>
            <a:off x="5674500" y="2797875"/>
            <a:ext cx="3181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400"/>
              <a:buFont typeface="Arial"/>
              <a:buNone/>
            </a:pPr>
            <a:r>
              <a:rPr lang="en" sz="1200">
                <a:latin typeface="Proxima Nova"/>
                <a:ea typeface="Proxima Nova"/>
                <a:cs typeface="Proxima Nova"/>
                <a:sym typeface="Proxima Nova"/>
              </a:rPr>
              <a:t>Het type van </a:t>
            </a:r>
            <a:r>
              <a:rPr b="1" lang="en" sz="1200">
                <a:latin typeface="Proxima Nova"/>
                <a:ea typeface="Proxima Nova"/>
                <a:cs typeface="Proxima Nova"/>
                <a:sym typeface="Proxima Nova"/>
              </a:rPr>
              <a:t>exploitatie</a:t>
            </a:r>
            <a:r>
              <a:rPr lang="en" sz="1200">
                <a:latin typeface="Proxima Nova"/>
                <a:ea typeface="Proxima Nova"/>
                <a:cs typeface="Proxima Nova"/>
                <a:sym typeface="Proxima Nova"/>
              </a:rPr>
              <a:t> waarvoor Zaal M gebruikt wordt, is verhuur. De </a:t>
            </a:r>
            <a:r>
              <a:rPr b="1" lang="en" sz="1200">
                <a:latin typeface="Proxima Nova"/>
                <a:ea typeface="Proxima Nova"/>
                <a:cs typeface="Proxima Nova"/>
                <a:sym typeface="Proxima Nova"/>
              </a:rPr>
              <a:t>exploitant</a:t>
            </a:r>
            <a:r>
              <a:rPr lang="en" sz="1200">
                <a:latin typeface="Proxima Nova"/>
                <a:ea typeface="Proxima Nova"/>
                <a:cs typeface="Proxima Nova"/>
                <a:sym typeface="Proxima Nova"/>
              </a:rPr>
              <a:t> is de Bozar.  De zaal kan gehuurd worden voor  een bepaalde </a:t>
            </a:r>
            <a:r>
              <a:rPr b="1" lang="en" sz="1200">
                <a:latin typeface="Proxima Nova"/>
                <a:ea typeface="Proxima Nova"/>
                <a:cs typeface="Proxima Nova"/>
                <a:sym typeface="Proxima Nova"/>
              </a:rPr>
              <a:t>periode</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rtl="0" algn="l">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rtl="0" algn="l">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Bozar haalt een </a:t>
            </a:r>
            <a:r>
              <a:rPr b="1" lang="en" sz="1200">
                <a:latin typeface="Proxima Nova"/>
                <a:ea typeface="Proxima Nova"/>
                <a:cs typeface="Proxima Nova"/>
                <a:sym typeface="Proxima Nova"/>
              </a:rPr>
              <a:t>inkomen</a:t>
            </a:r>
            <a:r>
              <a:rPr lang="en" sz="1200">
                <a:latin typeface="Proxima Nova"/>
                <a:ea typeface="Proxima Nova"/>
                <a:cs typeface="Proxima Nova"/>
                <a:sym typeface="Proxima Nova"/>
              </a:rPr>
              <a:t> uit de verhuur van de zaal.</a:t>
            </a:r>
            <a:endParaRPr sz="1200">
              <a:latin typeface="Proxima Nova"/>
              <a:ea typeface="Proxima Nova"/>
              <a:cs typeface="Proxima Nova"/>
              <a:sym typeface="Proxima Nova"/>
            </a:endParaRPr>
          </a:p>
          <a:p>
            <a:pPr indent="0" lvl="0" marL="0" rtl="0" algn="l">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rtl="0" algn="l">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exploitatie van Zaal M impliceert </a:t>
            </a:r>
            <a:r>
              <a:rPr b="1" lang="en" sz="1200">
                <a:latin typeface="Proxima Nova"/>
                <a:ea typeface="Proxima Nova"/>
                <a:cs typeface="Proxima Nova"/>
                <a:sym typeface="Proxima Nova"/>
              </a:rPr>
              <a:t>kosten</a:t>
            </a:r>
            <a:r>
              <a:rPr lang="en" sz="1200">
                <a:latin typeface="Proxima Nova"/>
                <a:ea typeface="Proxima Nova"/>
                <a:cs typeface="Proxima Nova"/>
                <a:sym typeface="Proxima Nova"/>
              </a:rPr>
              <a:t> voor onderhoud en materiaal.</a:t>
            </a:r>
            <a:endParaRPr sz="1200">
              <a:latin typeface="Proxima Nova"/>
              <a:ea typeface="Proxima Nova"/>
              <a:cs typeface="Proxima Nova"/>
              <a:sym typeface="Proxima Nova"/>
            </a:endParaRPr>
          </a:p>
        </p:txBody>
      </p:sp>
      <p:sp>
        <p:nvSpPr>
          <p:cNvPr id="1432" name="Google Shape;1432;p140"/>
          <p:cNvSpPr/>
          <p:nvPr/>
        </p:nvSpPr>
        <p:spPr>
          <a:xfrm>
            <a:off x="525050" y="1842957"/>
            <a:ext cx="2137800" cy="12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exploitant: Agent</a:t>
            </a:r>
            <a:r>
              <a:rPr lang="en" sz="1200"/>
              <a:t> </a:t>
            </a:r>
            <a:r>
              <a:rPr lang="en" sz="1100"/>
              <a:t>[0..*]</a:t>
            </a:r>
            <a:endParaRPr sz="1100"/>
          </a:p>
          <a:p>
            <a:pPr indent="-298450" lvl="0" marL="457200" marR="0" rtl="0" algn="l">
              <a:lnSpc>
                <a:spcPct val="100000"/>
              </a:lnSpc>
              <a:spcBef>
                <a:spcPts val="0"/>
              </a:spcBef>
              <a:spcAft>
                <a:spcPts val="0"/>
              </a:spcAft>
              <a:buSzPts val="1100"/>
              <a:buChar char="+"/>
            </a:pPr>
            <a:r>
              <a:rPr lang="en" sz="1100"/>
              <a:t>inkomen: Inkomst</a:t>
            </a:r>
            <a:r>
              <a:rPr lang="en" sz="1200"/>
              <a:t> </a:t>
            </a:r>
            <a:r>
              <a:rPr lang="en" sz="1100"/>
              <a:t>[0..*]</a:t>
            </a:r>
            <a:endParaRPr sz="1100"/>
          </a:p>
          <a:p>
            <a:pPr indent="-298450" lvl="0" marL="457200" marR="0" rtl="0" algn="l">
              <a:lnSpc>
                <a:spcPct val="100000"/>
              </a:lnSpc>
              <a:spcBef>
                <a:spcPts val="0"/>
              </a:spcBef>
              <a:spcAft>
                <a:spcPts val="0"/>
              </a:spcAft>
              <a:buSzPts val="1100"/>
              <a:buChar char="+"/>
            </a:pPr>
            <a:r>
              <a:rPr lang="en" sz="1100"/>
              <a:t>kost: Kost [0..*]</a:t>
            </a:r>
            <a:endParaRPr sz="1100"/>
          </a:p>
          <a:p>
            <a:pPr indent="-298450" lvl="0" marL="457200" marR="0" rtl="0" algn="l">
              <a:lnSpc>
                <a:spcPct val="100000"/>
              </a:lnSpc>
              <a:spcBef>
                <a:spcPts val="0"/>
              </a:spcBef>
              <a:spcAft>
                <a:spcPts val="0"/>
              </a:spcAft>
              <a:buSzPts val="1100"/>
              <a:buChar char="+"/>
            </a:pPr>
            <a:r>
              <a:rPr lang="en" sz="1100"/>
              <a:t>periode: Periode [0..1]</a:t>
            </a:r>
            <a:endParaRPr sz="1100"/>
          </a:p>
          <a:p>
            <a:pPr indent="-298450" lvl="0" marL="457200" marR="0" rtl="0" algn="l">
              <a:lnSpc>
                <a:spcPct val="100000"/>
              </a:lnSpc>
              <a:spcBef>
                <a:spcPts val="0"/>
              </a:spcBef>
              <a:spcAft>
                <a:spcPts val="0"/>
              </a:spcAft>
              <a:buSzPts val="1100"/>
              <a:buChar char="+"/>
            </a:pPr>
            <a:r>
              <a:rPr lang="en" sz="1100"/>
              <a:t>type: Exploitatietype [0..1]</a:t>
            </a:r>
            <a:endParaRPr sz="1100"/>
          </a:p>
        </p:txBody>
      </p:sp>
      <p:sp>
        <p:nvSpPr>
          <p:cNvPr id="1433" name="Google Shape;1433;p140"/>
          <p:cNvSpPr/>
          <p:nvPr/>
        </p:nvSpPr>
        <p:spPr>
          <a:xfrm>
            <a:off x="525049" y="1439715"/>
            <a:ext cx="2137800" cy="42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Exploitatie</a:t>
            </a:r>
            <a:endParaRPr b="0" i="0" sz="1400" u="none" cap="none" strike="noStrike">
              <a:solidFill>
                <a:srgbClr val="000000"/>
              </a:solidFill>
              <a:latin typeface="Arial"/>
              <a:ea typeface="Arial"/>
              <a:cs typeface="Arial"/>
              <a:sym typeface="Arial"/>
            </a:endParaRPr>
          </a:p>
        </p:txBody>
      </p:sp>
      <p:sp>
        <p:nvSpPr>
          <p:cNvPr id="1434" name="Google Shape;1434;p140"/>
          <p:cNvSpPr/>
          <p:nvPr/>
        </p:nvSpPr>
        <p:spPr>
          <a:xfrm>
            <a:off x="525051" y="4276274"/>
            <a:ext cx="1199400" cy="55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t>v</a:t>
            </a:r>
            <a:r>
              <a:rPr lang="en" sz="900"/>
              <a:t>erhuur</a:t>
            </a:r>
            <a:endParaRPr sz="900"/>
          </a:p>
          <a:p>
            <a:pPr indent="0" lvl="0" marL="0" marR="0" rtl="0" algn="ctr">
              <a:lnSpc>
                <a:spcPct val="100000"/>
              </a:lnSpc>
              <a:spcBef>
                <a:spcPts val="0"/>
              </a:spcBef>
              <a:spcAft>
                <a:spcPts val="0"/>
              </a:spcAft>
              <a:buNone/>
            </a:pPr>
            <a:r>
              <a:rPr lang="en" sz="900"/>
              <a:t>geen</a:t>
            </a:r>
            <a:endParaRPr sz="900"/>
          </a:p>
          <a:p>
            <a:pPr indent="0" lvl="0" marL="0" marR="0" rtl="0" algn="ctr">
              <a:lnSpc>
                <a:spcPct val="100000"/>
              </a:lnSpc>
              <a:spcBef>
                <a:spcPts val="0"/>
              </a:spcBef>
              <a:spcAft>
                <a:spcPts val="0"/>
              </a:spcAft>
              <a:buNone/>
            </a:pPr>
            <a:r>
              <a:rPr lang="en" sz="900"/>
              <a:t>precair </a:t>
            </a:r>
            <a:endParaRPr sz="900"/>
          </a:p>
        </p:txBody>
      </p:sp>
      <p:sp>
        <p:nvSpPr>
          <p:cNvPr id="1435" name="Google Shape;1435;p140"/>
          <p:cNvSpPr/>
          <p:nvPr/>
        </p:nvSpPr>
        <p:spPr>
          <a:xfrm>
            <a:off x="525050" y="3952475"/>
            <a:ext cx="1199400" cy="3393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Exploitatietype</a:t>
            </a:r>
            <a:endParaRPr b="0" i="0" sz="1200" u="none" cap="none" strike="noStrike">
              <a:solidFill>
                <a:srgbClr val="000000"/>
              </a:solidFill>
              <a:latin typeface="Arial"/>
              <a:ea typeface="Arial"/>
              <a:cs typeface="Arial"/>
              <a:sym typeface="Arial"/>
            </a:endParaRPr>
          </a:p>
        </p:txBody>
      </p:sp>
      <p:sp>
        <p:nvSpPr>
          <p:cNvPr id="1436" name="Google Shape;1436;p140"/>
          <p:cNvSpPr/>
          <p:nvPr/>
        </p:nvSpPr>
        <p:spPr>
          <a:xfrm>
            <a:off x="3216400" y="1763526"/>
            <a:ext cx="1621200" cy="70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85750" lvl="0" marL="457200" marR="0" rtl="0" algn="l">
              <a:lnSpc>
                <a:spcPct val="100000"/>
              </a:lnSpc>
              <a:spcBef>
                <a:spcPts val="0"/>
              </a:spcBef>
              <a:spcAft>
                <a:spcPts val="0"/>
              </a:spcAft>
              <a:buSzPts val="900"/>
              <a:buChar char="+"/>
            </a:pPr>
            <a:r>
              <a:rPr lang="en" sz="900"/>
              <a:t>b</a:t>
            </a:r>
            <a:r>
              <a:rPr lang="en" sz="900"/>
              <a:t>edrag: Geldbedrag </a:t>
            </a:r>
            <a:r>
              <a:rPr lang="en" sz="900"/>
              <a:t>[0..1]</a:t>
            </a:r>
            <a:endParaRPr sz="900"/>
          </a:p>
          <a:p>
            <a:pPr indent="-285750" lvl="0" marL="457200" marR="0" rtl="0" algn="l">
              <a:lnSpc>
                <a:spcPct val="100000"/>
              </a:lnSpc>
              <a:spcBef>
                <a:spcPts val="0"/>
              </a:spcBef>
              <a:spcAft>
                <a:spcPts val="0"/>
              </a:spcAft>
              <a:buSzPts val="900"/>
              <a:buChar char="+"/>
            </a:pPr>
            <a:r>
              <a:rPr lang="en" sz="900"/>
              <a:t>type: Kosttype [0..1] </a:t>
            </a:r>
            <a:endParaRPr sz="900"/>
          </a:p>
        </p:txBody>
      </p:sp>
      <p:sp>
        <p:nvSpPr>
          <p:cNvPr id="1437" name="Google Shape;1437;p140"/>
          <p:cNvSpPr/>
          <p:nvPr/>
        </p:nvSpPr>
        <p:spPr>
          <a:xfrm>
            <a:off x="3216400" y="1439725"/>
            <a:ext cx="1621200" cy="339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Kost</a:t>
            </a:r>
            <a:endParaRPr b="0" i="0" sz="1200" u="none" cap="none" strike="noStrike">
              <a:solidFill>
                <a:srgbClr val="000000"/>
              </a:solidFill>
              <a:latin typeface="Arial"/>
              <a:ea typeface="Arial"/>
              <a:cs typeface="Arial"/>
              <a:sym typeface="Arial"/>
            </a:endParaRPr>
          </a:p>
        </p:txBody>
      </p:sp>
      <p:sp>
        <p:nvSpPr>
          <p:cNvPr id="1438" name="Google Shape;1438;p140"/>
          <p:cNvSpPr/>
          <p:nvPr/>
        </p:nvSpPr>
        <p:spPr>
          <a:xfrm>
            <a:off x="3216400" y="2966826"/>
            <a:ext cx="1621200" cy="70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85750" lvl="0" marL="457200" rtl="0" algn="l">
              <a:spcBef>
                <a:spcPts val="0"/>
              </a:spcBef>
              <a:spcAft>
                <a:spcPts val="0"/>
              </a:spcAft>
              <a:buSzPts val="900"/>
              <a:buChar char="+"/>
            </a:pPr>
            <a:r>
              <a:rPr lang="en" sz="900"/>
              <a:t>bedrag: Geldbedrag [0..1]</a:t>
            </a:r>
            <a:endParaRPr sz="900"/>
          </a:p>
          <a:p>
            <a:pPr indent="-285750" lvl="0" marL="457200" rtl="0" algn="l">
              <a:spcBef>
                <a:spcPts val="0"/>
              </a:spcBef>
              <a:spcAft>
                <a:spcPts val="0"/>
              </a:spcAft>
              <a:buSzPts val="900"/>
              <a:buChar char="+"/>
            </a:pPr>
            <a:r>
              <a:rPr lang="en" sz="900"/>
              <a:t>type: Inkomsttype [0..1] </a:t>
            </a:r>
            <a:endParaRPr sz="900"/>
          </a:p>
        </p:txBody>
      </p:sp>
      <p:sp>
        <p:nvSpPr>
          <p:cNvPr id="1439" name="Google Shape;1439;p140"/>
          <p:cNvSpPr/>
          <p:nvPr/>
        </p:nvSpPr>
        <p:spPr>
          <a:xfrm>
            <a:off x="3216400" y="2643025"/>
            <a:ext cx="1621200" cy="339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Inkomst</a:t>
            </a:r>
            <a:endParaRPr b="0" i="0" sz="1200" u="none" cap="none" strike="noStrike">
              <a:solidFill>
                <a:srgbClr val="000000"/>
              </a:solidFill>
              <a:latin typeface="Arial"/>
              <a:ea typeface="Arial"/>
              <a:cs typeface="Arial"/>
              <a:sym typeface="Arial"/>
            </a:endParaRPr>
          </a:p>
        </p:txBody>
      </p:sp>
      <p:sp>
        <p:nvSpPr>
          <p:cNvPr id="1440" name="Google Shape;1440;p140"/>
          <p:cNvSpPr/>
          <p:nvPr/>
        </p:nvSpPr>
        <p:spPr>
          <a:xfrm>
            <a:off x="2017001" y="4276274"/>
            <a:ext cx="1199400" cy="55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t>personeel</a:t>
            </a:r>
            <a:endParaRPr sz="900"/>
          </a:p>
          <a:p>
            <a:pPr indent="0" lvl="0" marL="0" marR="0" rtl="0" algn="ctr">
              <a:lnSpc>
                <a:spcPct val="100000"/>
              </a:lnSpc>
              <a:spcBef>
                <a:spcPts val="0"/>
              </a:spcBef>
              <a:spcAft>
                <a:spcPts val="0"/>
              </a:spcAft>
              <a:buNone/>
            </a:pPr>
            <a:r>
              <a:rPr lang="en" sz="900"/>
              <a:t>onderhoud</a:t>
            </a:r>
            <a:endParaRPr sz="900"/>
          </a:p>
          <a:p>
            <a:pPr indent="0" lvl="0" marL="0" marR="0" rtl="0" algn="ctr">
              <a:lnSpc>
                <a:spcPct val="100000"/>
              </a:lnSpc>
              <a:spcBef>
                <a:spcPts val="0"/>
              </a:spcBef>
              <a:spcAft>
                <a:spcPts val="0"/>
              </a:spcAft>
              <a:buNone/>
            </a:pPr>
            <a:r>
              <a:rPr lang="en" sz="900"/>
              <a:t>materiaal</a:t>
            </a:r>
            <a:endParaRPr sz="900"/>
          </a:p>
        </p:txBody>
      </p:sp>
      <p:sp>
        <p:nvSpPr>
          <p:cNvPr id="1441" name="Google Shape;1441;p140"/>
          <p:cNvSpPr/>
          <p:nvPr/>
        </p:nvSpPr>
        <p:spPr>
          <a:xfrm>
            <a:off x="2017000" y="3952475"/>
            <a:ext cx="1199400" cy="3393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Kosttype</a:t>
            </a:r>
            <a:endParaRPr b="0" i="0" sz="1200" u="none" cap="none" strike="noStrike">
              <a:solidFill>
                <a:srgbClr val="000000"/>
              </a:solidFill>
              <a:latin typeface="Arial"/>
              <a:ea typeface="Arial"/>
              <a:cs typeface="Arial"/>
              <a:sym typeface="Arial"/>
            </a:endParaRPr>
          </a:p>
        </p:txBody>
      </p:sp>
      <p:sp>
        <p:nvSpPr>
          <p:cNvPr id="1442" name="Google Shape;1442;p140"/>
          <p:cNvSpPr/>
          <p:nvPr/>
        </p:nvSpPr>
        <p:spPr>
          <a:xfrm>
            <a:off x="3508951" y="4276274"/>
            <a:ext cx="1199400" cy="55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t>huur</a:t>
            </a:r>
            <a:endParaRPr sz="900"/>
          </a:p>
          <a:p>
            <a:pPr indent="0" lvl="0" marL="0" marR="0" rtl="0" algn="ctr">
              <a:lnSpc>
                <a:spcPct val="100000"/>
              </a:lnSpc>
              <a:spcBef>
                <a:spcPts val="0"/>
              </a:spcBef>
              <a:spcAft>
                <a:spcPts val="0"/>
              </a:spcAft>
              <a:buNone/>
            </a:pPr>
            <a:r>
              <a:rPr lang="en" sz="900"/>
              <a:t>subsidie</a:t>
            </a:r>
            <a:endParaRPr sz="900"/>
          </a:p>
          <a:p>
            <a:pPr indent="0" lvl="0" marL="0" marR="0" rtl="0" algn="ctr">
              <a:lnSpc>
                <a:spcPct val="100000"/>
              </a:lnSpc>
              <a:spcBef>
                <a:spcPts val="0"/>
              </a:spcBef>
              <a:spcAft>
                <a:spcPts val="0"/>
              </a:spcAft>
              <a:buNone/>
            </a:pPr>
            <a:r>
              <a:rPr lang="en" sz="900"/>
              <a:t>verkoop</a:t>
            </a:r>
            <a:endParaRPr sz="900"/>
          </a:p>
        </p:txBody>
      </p:sp>
      <p:sp>
        <p:nvSpPr>
          <p:cNvPr id="1443" name="Google Shape;1443;p140"/>
          <p:cNvSpPr/>
          <p:nvPr/>
        </p:nvSpPr>
        <p:spPr>
          <a:xfrm>
            <a:off x="3508950" y="3952475"/>
            <a:ext cx="1199400" cy="3393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Inkomsttype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41"/>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449" name="Google Shape;1449;p141"/>
          <p:cNvSpPr txBox="1"/>
          <p:nvPr/>
        </p:nvSpPr>
        <p:spPr>
          <a:xfrm>
            <a:off x="448950" y="292813"/>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cultuurinfrastructuur</a:t>
            </a:r>
            <a:endParaRPr b="1" i="0" sz="2400" u="none" cap="none" strike="noStrike">
              <a:solidFill>
                <a:srgbClr val="000000"/>
              </a:solidFill>
              <a:latin typeface="Arial"/>
              <a:ea typeface="Arial"/>
              <a:cs typeface="Arial"/>
              <a:sym typeface="Arial"/>
            </a:endParaRPr>
          </a:p>
        </p:txBody>
      </p:sp>
      <p:sp>
        <p:nvSpPr>
          <p:cNvPr id="1450" name="Google Shape;1450;p141"/>
          <p:cNvSpPr txBox="1"/>
          <p:nvPr/>
        </p:nvSpPr>
        <p:spPr>
          <a:xfrm>
            <a:off x="525050" y="785425"/>
            <a:ext cx="4626300" cy="38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Zaal M maakt gebruik van </a:t>
            </a:r>
            <a:r>
              <a:rPr b="1" lang="en" sz="1300">
                <a:solidFill>
                  <a:schemeClr val="dk1"/>
                </a:solidFill>
                <a:latin typeface="Calibri"/>
                <a:ea typeface="Calibri"/>
                <a:cs typeface="Calibri"/>
                <a:sym typeface="Calibri"/>
              </a:rPr>
              <a:t>energie</a:t>
            </a:r>
            <a:r>
              <a:rPr lang="en"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1451" name="Google Shape;1451;p141"/>
          <p:cNvSpPr/>
          <p:nvPr/>
        </p:nvSpPr>
        <p:spPr>
          <a:xfrm>
            <a:off x="6042040" y="496763"/>
            <a:ext cx="212700" cy="5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2" name="Google Shape;1452;p141"/>
          <p:cNvGrpSpPr/>
          <p:nvPr/>
        </p:nvGrpSpPr>
        <p:grpSpPr>
          <a:xfrm>
            <a:off x="6042040" y="496763"/>
            <a:ext cx="212739" cy="172975"/>
            <a:chOff x="3915500" y="3855877"/>
            <a:chExt cx="539400" cy="346157"/>
          </a:xfrm>
        </p:grpSpPr>
        <p:sp>
          <p:nvSpPr>
            <p:cNvPr id="1453" name="Google Shape;145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55" name="Google Shape;1455;p141"/>
          <p:cNvCxnSpPr>
            <a:stCxn id="1454" idx="1"/>
            <a:endCxn id="1453" idx="1"/>
          </p:cNvCxnSpPr>
          <p:nvPr/>
        </p:nvCxnSpPr>
        <p:spPr>
          <a:xfrm>
            <a:off x="6042040" y="523372"/>
            <a:ext cx="600" cy="852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456" name="Google Shape;1456;p141"/>
          <p:cNvCxnSpPr/>
          <p:nvPr/>
        </p:nvCxnSpPr>
        <p:spPr>
          <a:xfrm flipH="1" rot="10800000">
            <a:off x="6145550" y="669750"/>
            <a:ext cx="5700" cy="1120200"/>
          </a:xfrm>
          <a:prstGeom prst="straightConnector1">
            <a:avLst/>
          </a:prstGeom>
          <a:noFill/>
          <a:ln cap="flat" cmpd="sng" w="9525">
            <a:solidFill>
              <a:schemeClr val="dk2"/>
            </a:solidFill>
            <a:prstDash val="solid"/>
            <a:round/>
            <a:headEnd len="med" w="med" type="none"/>
            <a:tailEnd len="med" w="med" type="triangle"/>
          </a:ln>
        </p:spPr>
      </p:cxnSp>
      <p:grpSp>
        <p:nvGrpSpPr>
          <p:cNvPr id="1457" name="Google Shape;1457;p141"/>
          <p:cNvGrpSpPr/>
          <p:nvPr/>
        </p:nvGrpSpPr>
        <p:grpSpPr>
          <a:xfrm>
            <a:off x="6254740" y="908301"/>
            <a:ext cx="212739" cy="172975"/>
            <a:chOff x="3915500" y="3855877"/>
            <a:chExt cx="539400" cy="346157"/>
          </a:xfrm>
        </p:grpSpPr>
        <p:sp>
          <p:nvSpPr>
            <p:cNvPr id="1458" name="Google Shape;145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0" name="Google Shape;1460;p141"/>
          <p:cNvGrpSpPr/>
          <p:nvPr/>
        </p:nvGrpSpPr>
        <p:grpSpPr>
          <a:xfrm>
            <a:off x="6254740" y="1187313"/>
            <a:ext cx="212739" cy="172975"/>
            <a:chOff x="3915500" y="3855877"/>
            <a:chExt cx="539400" cy="346157"/>
          </a:xfrm>
        </p:grpSpPr>
        <p:sp>
          <p:nvSpPr>
            <p:cNvPr id="1461" name="Google Shape;146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3" name="Google Shape;1463;p141"/>
          <p:cNvGrpSpPr/>
          <p:nvPr/>
        </p:nvGrpSpPr>
        <p:grpSpPr>
          <a:xfrm>
            <a:off x="6254740" y="1439713"/>
            <a:ext cx="212739" cy="172975"/>
            <a:chOff x="3915500" y="3855877"/>
            <a:chExt cx="539400" cy="346157"/>
          </a:xfrm>
        </p:grpSpPr>
        <p:sp>
          <p:nvSpPr>
            <p:cNvPr id="1464" name="Google Shape;1464;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6" name="Google Shape;1466;p141"/>
          <p:cNvGrpSpPr/>
          <p:nvPr/>
        </p:nvGrpSpPr>
        <p:grpSpPr>
          <a:xfrm>
            <a:off x="6254740" y="1692113"/>
            <a:ext cx="212739" cy="172975"/>
            <a:chOff x="3915500" y="3855877"/>
            <a:chExt cx="539400" cy="346157"/>
          </a:xfrm>
        </p:grpSpPr>
        <p:sp>
          <p:nvSpPr>
            <p:cNvPr id="1467" name="Google Shape;146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69" name="Google Shape;1469;p141"/>
          <p:cNvCxnSpPr/>
          <p:nvPr/>
        </p:nvCxnSpPr>
        <p:spPr>
          <a:xfrm flipH="1">
            <a:off x="6160540" y="10192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470" name="Google Shape;1470;p141"/>
          <p:cNvCxnSpPr/>
          <p:nvPr/>
        </p:nvCxnSpPr>
        <p:spPr>
          <a:xfrm flipH="1">
            <a:off x="6160540" y="13097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471" name="Google Shape;1471;p141"/>
          <p:cNvCxnSpPr/>
          <p:nvPr/>
        </p:nvCxnSpPr>
        <p:spPr>
          <a:xfrm flipH="1">
            <a:off x="6160540" y="15391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472" name="Google Shape;1472;p141"/>
          <p:cNvCxnSpPr/>
          <p:nvPr/>
        </p:nvCxnSpPr>
        <p:spPr>
          <a:xfrm flipH="1">
            <a:off x="6160540" y="1778174"/>
            <a:ext cx="94200" cy="900"/>
          </a:xfrm>
          <a:prstGeom prst="straightConnector1">
            <a:avLst/>
          </a:prstGeom>
          <a:noFill/>
          <a:ln cap="flat" cmpd="sng" w="9525">
            <a:solidFill>
              <a:schemeClr val="dk2"/>
            </a:solidFill>
            <a:prstDash val="solid"/>
            <a:round/>
            <a:headEnd len="med" w="med" type="none"/>
            <a:tailEnd len="med" w="med" type="none"/>
          </a:ln>
        </p:spPr>
      </p:cxnSp>
      <p:grpSp>
        <p:nvGrpSpPr>
          <p:cNvPr id="1473" name="Google Shape;1473;p141"/>
          <p:cNvGrpSpPr/>
          <p:nvPr/>
        </p:nvGrpSpPr>
        <p:grpSpPr>
          <a:xfrm>
            <a:off x="5816915" y="2022876"/>
            <a:ext cx="212739" cy="172975"/>
            <a:chOff x="3915500" y="3855877"/>
            <a:chExt cx="539400" cy="346157"/>
          </a:xfrm>
        </p:grpSpPr>
        <p:sp>
          <p:nvSpPr>
            <p:cNvPr id="1474" name="Google Shape;1474;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6" name="Google Shape;1476;p141"/>
          <p:cNvGrpSpPr/>
          <p:nvPr/>
        </p:nvGrpSpPr>
        <p:grpSpPr>
          <a:xfrm>
            <a:off x="5816915" y="2280051"/>
            <a:ext cx="212739" cy="172975"/>
            <a:chOff x="3915500" y="3855877"/>
            <a:chExt cx="539400" cy="346157"/>
          </a:xfrm>
        </p:grpSpPr>
        <p:sp>
          <p:nvSpPr>
            <p:cNvPr id="1477" name="Google Shape;147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9" name="Google Shape;1479;p141"/>
          <p:cNvGrpSpPr/>
          <p:nvPr/>
        </p:nvGrpSpPr>
        <p:grpSpPr>
          <a:xfrm>
            <a:off x="6101277" y="2017151"/>
            <a:ext cx="212739" cy="172975"/>
            <a:chOff x="3915500" y="3855877"/>
            <a:chExt cx="539400" cy="346157"/>
          </a:xfrm>
        </p:grpSpPr>
        <p:sp>
          <p:nvSpPr>
            <p:cNvPr id="1480" name="Google Shape;148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2" name="Google Shape;1482;p141"/>
          <p:cNvGrpSpPr/>
          <p:nvPr/>
        </p:nvGrpSpPr>
        <p:grpSpPr>
          <a:xfrm>
            <a:off x="6101277" y="2274326"/>
            <a:ext cx="212739" cy="172975"/>
            <a:chOff x="3915500" y="3855877"/>
            <a:chExt cx="539400" cy="346157"/>
          </a:xfrm>
        </p:grpSpPr>
        <p:sp>
          <p:nvSpPr>
            <p:cNvPr id="1483" name="Google Shape;148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5" name="Google Shape;1485;p141"/>
          <p:cNvGrpSpPr/>
          <p:nvPr/>
        </p:nvGrpSpPr>
        <p:grpSpPr>
          <a:xfrm>
            <a:off x="6385640" y="2022876"/>
            <a:ext cx="212739" cy="172975"/>
            <a:chOff x="3915500" y="3855877"/>
            <a:chExt cx="539400" cy="346157"/>
          </a:xfrm>
        </p:grpSpPr>
        <p:sp>
          <p:nvSpPr>
            <p:cNvPr id="1486" name="Google Shape;148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8" name="Google Shape;1488;p141"/>
          <p:cNvGrpSpPr/>
          <p:nvPr/>
        </p:nvGrpSpPr>
        <p:grpSpPr>
          <a:xfrm>
            <a:off x="6385640" y="2280051"/>
            <a:ext cx="212739" cy="172975"/>
            <a:chOff x="3915500" y="3855877"/>
            <a:chExt cx="539400" cy="346157"/>
          </a:xfrm>
        </p:grpSpPr>
        <p:sp>
          <p:nvSpPr>
            <p:cNvPr id="1489" name="Google Shape;148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1" name="Google Shape;1491;p141"/>
          <p:cNvGrpSpPr/>
          <p:nvPr/>
        </p:nvGrpSpPr>
        <p:grpSpPr>
          <a:xfrm>
            <a:off x="6669990" y="2028601"/>
            <a:ext cx="212739" cy="172975"/>
            <a:chOff x="3915500" y="3855877"/>
            <a:chExt cx="539400" cy="346157"/>
          </a:xfrm>
        </p:grpSpPr>
        <p:sp>
          <p:nvSpPr>
            <p:cNvPr id="1492" name="Google Shape;149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4" name="Google Shape;1494;p141"/>
          <p:cNvGrpSpPr/>
          <p:nvPr/>
        </p:nvGrpSpPr>
        <p:grpSpPr>
          <a:xfrm>
            <a:off x="6669990" y="2285776"/>
            <a:ext cx="212739" cy="172975"/>
            <a:chOff x="3915500" y="3855877"/>
            <a:chExt cx="539400" cy="346157"/>
          </a:xfrm>
        </p:grpSpPr>
        <p:sp>
          <p:nvSpPr>
            <p:cNvPr id="1495" name="Google Shape;149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7" name="Google Shape;1497;p141"/>
          <p:cNvGrpSpPr/>
          <p:nvPr/>
        </p:nvGrpSpPr>
        <p:grpSpPr>
          <a:xfrm>
            <a:off x="6954352" y="2022876"/>
            <a:ext cx="212739" cy="172975"/>
            <a:chOff x="3915500" y="3855877"/>
            <a:chExt cx="539400" cy="346157"/>
          </a:xfrm>
        </p:grpSpPr>
        <p:sp>
          <p:nvSpPr>
            <p:cNvPr id="1498" name="Google Shape;149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0" name="Google Shape;1500;p141"/>
          <p:cNvGrpSpPr/>
          <p:nvPr/>
        </p:nvGrpSpPr>
        <p:grpSpPr>
          <a:xfrm>
            <a:off x="6954352" y="2280051"/>
            <a:ext cx="212739" cy="172975"/>
            <a:chOff x="3915500" y="3855877"/>
            <a:chExt cx="539400" cy="346157"/>
          </a:xfrm>
        </p:grpSpPr>
        <p:sp>
          <p:nvSpPr>
            <p:cNvPr id="1501" name="Google Shape;150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3" name="Google Shape;1503;p141"/>
          <p:cNvGrpSpPr/>
          <p:nvPr/>
        </p:nvGrpSpPr>
        <p:grpSpPr>
          <a:xfrm>
            <a:off x="7238715" y="2028601"/>
            <a:ext cx="212739" cy="172975"/>
            <a:chOff x="3915500" y="3855877"/>
            <a:chExt cx="539400" cy="346157"/>
          </a:xfrm>
        </p:grpSpPr>
        <p:sp>
          <p:nvSpPr>
            <p:cNvPr id="1504" name="Google Shape;1504;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6" name="Google Shape;1506;p141"/>
          <p:cNvGrpSpPr/>
          <p:nvPr/>
        </p:nvGrpSpPr>
        <p:grpSpPr>
          <a:xfrm>
            <a:off x="7238715" y="2285776"/>
            <a:ext cx="212739" cy="172975"/>
            <a:chOff x="3915500" y="3855877"/>
            <a:chExt cx="539400" cy="346157"/>
          </a:xfrm>
        </p:grpSpPr>
        <p:sp>
          <p:nvSpPr>
            <p:cNvPr id="1507" name="Google Shape;150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9" name="Google Shape;1509;p141"/>
          <p:cNvGrpSpPr/>
          <p:nvPr/>
        </p:nvGrpSpPr>
        <p:grpSpPr>
          <a:xfrm>
            <a:off x="7523065" y="2034326"/>
            <a:ext cx="212739" cy="172975"/>
            <a:chOff x="3915500" y="3855877"/>
            <a:chExt cx="539400" cy="346157"/>
          </a:xfrm>
        </p:grpSpPr>
        <p:sp>
          <p:nvSpPr>
            <p:cNvPr id="1510" name="Google Shape;151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2" name="Google Shape;1512;p141"/>
          <p:cNvGrpSpPr/>
          <p:nvPr/>
        </p:nvGrpSpPr>
        <p:grpSpPr>
          <a:xfrm>
            <a:off x="7523065" y="2291501"/>
            <a:ext cx="212739" cy="172975"/>
            <a:chOff x="3915500" y="3855877"/>
            <a:chExt cx="539400" cy="346157"/>
          </a:xfrm>
        </p:grpSpPr>
        <p:sp>
          <p:nvSpPr>
            <p:cNvPr id="1513" name="Google Shape;151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5" name="Google Shape;1515;p141"/>
          <p:cNvGrpSpPr/>
          <p:nvPr/>
        </p:nvGrpSpPr>
        <p:grpSpPr>
          <a:xfrm>
            <a:off x="7807427" y="2028601"/>
            <a:ext cx="212739" cy="172975"/>
            <a:chOff x="3915500" y="3855877"/>
            <a:chExt cx="539400" cy="346157"/>
          </a:xfrm>
        </p:grpSpPr>
        <p:sp>
          <p:nvSpPr>
            <p:cNvPr id="1516" name="Google Shape;151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8" name="Google Shape;1518;p141"/>
          <p:cNvGrpSpPr/>
          <p:nvPr/>
        </p:nvGrpSpPr>
        <p:grpSpPr>
          <a:xfrm>
            <a:off x="7807427" y="2285776"/>
            <a:ext cx="212739" cy="172975"/>
            <a:chOff x="3915500" y="3855877"/>
            <a:chExt cx="539400" cy="346157"/>
          </a:xfrm>
        </p:grpSpPr>
        <p:sp>
          <p:nvSpPr>
            <p:cNvPr id="1519" name="Google Shape;151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1" name="Google Shape;1521;p141"/>
          <p:cNvGrpSpPr/>
          <p:nvPr/>
        </p:nvGrpSpPr>
        <p:grpSpPr>
          <a:xfrm>
            <a:off x="8091790" y="2034326"/>
            <a:ext cx="212739" cy="172975"/>
            <a:chOff x="3915500" y="3855877"/>
            <a:chExt cx="539400" cy="346157"/>
          </a:xfrm>
        </p:grpSpPr>
        <p:sp>
          <p:nvSpPr>
            <p:cNvPr id="1522" name="Google Shape;152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41"/>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4" name="Google Shape;1524;p141"/>
          <p:cNvGrpSpPr/>
          <p:nvPr/>
        </p:nvGrpSpPr>
        <p:grpSpPr>
          <a:xfrm>
            <a:off x="8091790" y="2291501"/>
            <a:ext cx="212739" cy="172975"/>
            <a:chOff x="3915500" y="3855877"/>
            <a:chExt cx="539400" cy="346157"/>
          </a:xfrm>
        </p:grpSpPr>
        <p:sp>
          <p:nvSpPr>
            <p:cNvPr id="1525" name="Google Shape;152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41"/>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7" name="Google Shape;1527;p141"/>
          <p:cNvGrpSpPr/>
          <p:nvPr/>
        </p:nvGrpSpPr>
        <p:grpSpPr>
          <a:xfrm>
            <a:off x="6692765" y="479488"/>
            <a:ext cx="212739" cy="172975"/>
            <a:chOff x="3915500" y="3855877"/>
            <a:chExt cx="539400" cy="346157"/>
          </a:xfrm>
        </p:grpSpPr>
        <p:sp>
          <p:nvSpPr>
            <p:cNvPr id="1528" name="Google Shape;152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0" name="Google Shape;1530;p141"/>
          <p:cNvGrpSpPr/>
          <p:nvPr/>
        </p:nvGrpSpPr>
        <p:grpSpPr>
          <a:xfrm>
            <a:off x="6692740" y="735326"/>
            <a:ext cx="212739" cy="172975"/>
            <a:chOff x="3915500" y="3855877"/>
            <a:chExt cx="539400" cy="346157"/>
          </a:xfrm>
        </p:grpSpPr>
        <p:sp>
          <p:nvSpPr>
            <p:cNvPr id="1531" name="Google Shape;153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3" name="Google Shape;1533;p141"/>
          <p:cNvGrpSpPr/>
          <p:nvPr/>
        </p:nvGrpSpPr>
        <p:grpSpPr>
          <a:xfrm>
            <a:off x="6692740" y="991151"/>
            <a:ext cx="212739" cy="172975"/>
            <a:chOff x="3915500" y="3855877"/>
            <a:chExt cx="539400" cy="346157"/>
          </a:xfrm>
        </p:grpSpPr>
        <p:sp>
          <p:nvSpPr>
            <p:cNvPr id="1534" name="Google Shape;1534;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6" name="Google Shape;1536;p141"/>
          <p:cNvGrpSpPr/>
          <p:nvPr/>
        </p:nvGrpSpPr>
        <p:grpSpPr>
          <a:xfrm>
            <a:off x="6692740" y="1223738"/>
            <a:ext cx="212739" cy="172975"/>
            <a:chOff x="3915500" y="3855877"/>
            <a:chExt cx="539400" cy="346157"/>
          </a:xfrm>
        </p:grpSpPr>
        <p:sp>
          <p:nvSpPr>
            <p:cNvPr id="1537" name="Google Shape;153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9" name="Google Shape;1539;p141"/>
          <p:cNvGrpSpPr/>
          <p:nvPr/>
        </p:nvGrpSpPr>
        <p:grpSpPr>
          <a:xfrm>
            <a:off x="6692765" y="1456351"/>
            <a:ext cx="212739" cy="172975"/>
            <a:chOff x="3915500" y="3855877"/>
            <a:chExt cx="539400" cy="346157"/>
          </a:xfrm>
        </p:grpSpPr>
        <p:sp>
          <p:nvSpPr>
            <p:cNvPr id="1540" name="Google Shape;154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2" name="Google Shape;1542;p141"/>
          <p:cNvGrpSpPr/>
          <p:nvPr/>
        </p:nvGrpSpPr>
        <p:grpSpPr>
          <a:xfrm>
            <a:off x="6692765" y="1688951"/>
            <a:ext cx="212739" cy="172975"/>
            <a:chOff x="3915500" y="3855877"/>
            <a:chExt cx="539400" cy="346157"/>
          </a:xfrm>
        </p:grpSpPr>
        <p:sp>
          <p:nvSpPr>
            <p:cNvPr id="1543" name="Google Shape;154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5" name="Google Shape;1545;p141"/>
          <p:cNvGrpSpPr/>
          <p:nvPr/>
        </p:nvGrpSpPr>
        <p:grpSpPr>
          <a:xfrm>
            <a:off x="6692740" y="223676"/>
            <a:ext cx="212739" cy="172975"/>
            <a:chOff x="3915500" y="3855877"/>
            <a:chExt cx="539400" cy="346157"/>
          </a:xfrm>
        </p:grpSpPr>
        <p:sp>
          <p:nvSpPr>
            <p:cNvPr id="1546" name="Google Shape;154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8" name="Google Shape;1548;p141"/>
          <p:cNvGrpSpPr/>
          <p:nvPr/>
        </p:nvGrpSpPr>
        <p:grpSpPr>
          <a:xfrm>
            <a:off x="6964390" y="479488"/>
            <a:ext cx="212739" cy="172975"/>
            <a:chOff x="3915500" y="3855877"/>
            <a:chExt cx="539400" cy="346157"/>
          </a:xfrm>
        </p:grpSpPr>
        <p:sp>
          <p:nvSpPr>
            <p:cNvPr id="1549" name="Google Shape;154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1" name="Google Shape;1551;p141"/>
          <p:cNvGrpSpPr/>
          <p:nvPr/>
        </p:nvGrpSpPr>
        <p:grpSpPr>
          <a:xfrm>
            <a:off x="6964365" y="735326"/>
            <a:ext cx="212739" cy="172975"/>
            <a:chOff x="3915500" y="3855877"/>
            <a:chExt cx="539400" cy="346157"/>
          </a:xfrm>
        </p:grpSpPr>
        <p:sp>
          <p:nvSpPr>
            <p:cNvPr id="1552" name="Google Shape;155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41"/>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4" name="Google Shape;1554;p141"/>
          <p:cNvGrpSpPr/>
          <p:nvPr/>
        </p:nvGrpSpPr>
        <p:grpSpPr>
          <a:xfrm>
            <a:off x="6964365" y="991151"/>
            <a:ext cx="212739" cy="172975"/>
            <a:chOff x="3915500" y="3855877"/>
            <a:chExt cx="539400" cy="346157"/>
          </a:xfrm>
        </p:grpSpPr>
        <p:sp>
          <p:nvSpPr>
            <p:cNvPr id="1555" name="Google Shape;155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7" name="Google Shape;1557;p141"/>
          <p:cNvGrpSpPr/>
          <p:nvPr/>
        </p:nvGrpSpPr>
        <p:grpSpPr>
          <a:xfrm>
            <a:off x="6964365" y="1223738"/>
            <a:ext cx="212739" cy="172975"/>
            <a:chOff x="3915500" y="3855877"/>
            <a:chExt cx="539400" cy="346157"/>
          </a:xfrm>
        </p:grpSpPr>
        <p:sp>
          <p:nvSpPr>
            <p:cNvPr id="1558" name="Google Shape;155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0" name="Google Shape;1560;p141"/>
          <p:cNvGrpSpPr/>
          <p:nvPr/>
        </p:nvGrpSpPr>
        <p:grpSpPr>
          <a:xfrm>
            <a:off x="6964390" y="1456351"/>
            <a:ext cx="212739" cy="172975"/>
            <a:chOff x="3915500" y="3855877"/>
            <a:chExt cx="539400" cy="346157"/>
          </a:xfrm>
        </p:grpSpPr>
        <p:sp>
          <p:nvSpPr>
            <p:cNvPr id="1561" name="Google Shape;156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3" name="Google Shape;1563;p141"/>
          <p:cNvGrpSpPr/>
          <p:nvPr/>
        </p:nvGrpSpPr>
        <p:grpSpPr>
          <a:xfrm>
            <a:off x="6964390" y="1688951"/>
            <a:ext cx="212739" cy="172975"/>
            <a:chOff x="3915500" y="3855877"/>
            <a:chExt cx="539400" cy="346157"/>
          </a:xfrm>
        </p:grpSpPr>
        <p:sp>
          <p:nvSpPr>
            <p:cNvPr id="1564" name="Google Shape;1564;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6" name="Google Shape;1566;p141"/>
          <p:cNvGrpSpPr/>
          <p:nvPr/>
        </p:nvGrpSpPr>
        <p:grpSpPr>
          <a:xfrm>
            <a:off x="6964365" y="223676"/>
            <a:ext cx="212739" cy="172975"/>
            <a:chOff x="3915500" y="3855877"/>
            <a:chExt cx="539400" cy="346157"/>
          </a:xfrm>
        </p:grpSpPr>
        <p:sp>
          <p:nvSpPr>
            <p:cNvPr id="1567" name="Google Shape;156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9" name="Google Shape;1569;p141"/>
          <p:cNvGrpSpPr/>
          <p:nvPr/>
        </p:nvGrpSpPr>
        <p:grpSpPr>
          <a:xfrm>
            <a:off x="7236040" y="479488"/>
            <a:ext cx="212739" cy="172975"/>
            <a:chOff x="3915500" y="3855877"/>
            <a:chExt cx="539400" cy="346157"/>
          </a:xfrm>
        </p:grpSpPr>
        <p:sp>
          <p:nvSpPr>
            <p:cNvPr id="1570" name="Google Shape;157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2" name="Google Shape;1572;p141"/>
          <p:cNvGrpSpPr/>
          <p:nvPr/>
        </p:nvGrpSpPr>
        <p:grpSpPr>
          <a:xfrm>
            <a:off x="7236015" y="735326"/>
            <a:ext cx="212739" cy="172975"/>
            <a:chOff x="3915500" y="3855877"/>
            <a:chExt cx="539400" cy="346157"/>
          </a:xfrm>
        </p:grpSpPr>
        <p:sp>
          <p:nvSpPr>
            <p:cNvPr id="1573" name="Google Shape;157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5" name="Google Shape;1575;p141"/>
          <p:cNvGrpSpPr/>
          <p:nvPr/>
        </p:nvGrpSpPr>
        <p:grpSpPr>
          <a:xfrm>
            <a:off x="7236015" y="991151"/>
            <a:ext cx="212739" cy="172975"/>
            <a:chOff x="3915500" y="3855877"/>
            <a:chExt cx="539400" cy="346157"/>
          </a:xfrm>
        </p:grpSpPr>
        <p:sp>
          <p:nvSpPr>
            <p:cNvPr id="1576" name="Google Shape;157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8" name="Google Shape;1578;p141"/>
          <p:cNvGrpSpPr/>
          <p:nvPr/>
        </p:nvGrpSpPr>
        <p:grpSpPr>
          <a:xfrm>
            <a:off x="7236015" y="1223738"/>
            <a:ext cx="212739" cy="172975"/>
            <a:chOff x="3915500" y="3855877"/>
            <a:chExt cx="539400" cy="346157"/>
          </a:xfrm>
        </p:grpSpPr>
        <p:sp>
          <p:nvSpPr>
            <p:cNvPr id="1579" name="Google Shape;157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1" name="Google Shape;1581;p141"/>
          <p:cNvGrpSpPr/>
          <p:nvPr/>
        </p:nvGrpSpPr>
        <p:grpSpPr>
          <a:xfrm>
            <a:off x="7236040" y="1456351"/>
            <a:ext cx="212739" cy="172975"/>
            <a:chOff x="3915500" y="3855877"/>
            <a:chExt cx="539400" cy="346157"/>
          </a:xfrm>
        </p:grpSpPr>
        <p:sp>
          <p:nvSpPr>
            <p:cNvPr id="1582" name="Google Shape;158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4" name="Google Shape;1584;p141"/>
          <p:cNvGrpSpPr/>
          <p:nvPr/>
        </p:nvGrpSpPr>
        <p:grpSpPr>
          <a:xfrm>
            <a:off x="7236040" y="1688951"/>
            <a:ext cx="212739" cy="172975"/>
            <a:chOff x="3915500" y="3855877"/>
            <a:chExt cx="539400" cy="346157"/>
          </a:xfrm>
        </p:grpSpPr>
        <p:sp>
          <p:nvSpPr>
            <p:cNvPr id="1585" name="Google Shape;158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7" name="Google Shape;1587;p141"/>
          <p:cNvGrpSpPr/>
          <p:nvPr/>
        </p:nvGrpSpPr>
        <p:grpSpPr>
          <a:xfrm>
            <a:off x="7236015" y="223676"/>
            <a:ext cx="212739" cy="172975"/>
            <a:chOff x="3915500" y="3855877"/>
            <a:chExt cx="539400" cy="346157"/>
          </a:xfrm>
        </p:grpSpPr>
        <p:sp>
          <p:nvSpPr>
            <p:cNvPr id="1588" name="Google Shape;158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90" name="Google Shape;1590;p141"/>
          <p:cNvCxnSpPr/>
          <p:nvPr/>
        </p:nvCxnSpPr>
        <p:spPr>
          <a:xfrm flipH="1" rot="10800000">
            <a:off x="6797038" y="1378838"/>
            <a:ext cx="4200" cy="95400"/>
          </a:xfrm>
          <a:prstGeom prst="straightConnector1">
            <a:avLst/>
          </a:prstGeom>
          <a:noFill/>
          <a:ln cap="flat" cmpd="sng" w="9525">
            <a:solidFill>
              <a:schemeClr val="dk2"/>
            </a:solidFill>
            <a:prstDash val="solid"/>
            <a:round/>
            <a:headEnd len="med" w="med" type="none"/>
            <a:tailEnd len="med" w="med" type="triangle"/>
          </a:ln>
        </p:spPr>
      </p:cxnSp>
      <p:grpSp>
        <p:nvGrpSpPr>
          <p:cNvPr id="1591" name="Google Shape;1591;p141"/>
          <p:cNvGrpSpPr/>
          <p:nvPr/>
        </p:nvGrpSpPr>
        <p:grpSpPr>
          <a:xfrm>
            <a:off x="7570865" y="223676"/>
            <a:ext cx="212739" cy="172975"/>
            <a:chOff x="3915500" y="3855877"/>
            <a:chExt cx="539400" cy="346157"/>
          </a:xfrm>
        </p:grpSpPr>
        <p:sp>
          <p:nvSpPr>
            <p:cNvPr id="1592" name="Google Shape;159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4" name="Google Shape;1594;p141"/>
          <p:cNvGrpSpPr/>
          <p:nvPr/>
        </p:nvGrpSpPr>
        <p:grpSpPr>
          <a:xfrm>
            <a:off x="7570865" y="479501"/>
            <a:ext cx="212739" cy="172975"/>
            <a:chOff x="3915500" y="3855877"/>
            <a:chExt cx="539400" cy="346157"/>
          </a:xfrm>
        </p:grpSpPr>
        <p:sp>
          <p:nvSpPr>
            <p:cNvPr id="1595" name="Google Shape;159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7" name="Google Shape;1597;p141"/>
          <p:cNvGrpSpPr/>
          <p:nvPr/>
        </p:nvGrpSpPr>
        <p:grpSpPr>
          <a:xfrm>
            <a:off x="7570865" y="712088"/>
            <a:ext cx="212739" cy="172975"/>
            <a:chOff x="3915500" y="3855877"/>
            <a:chExt cx="539400" cy="346157"/>
          </a:xfrm>
        </p:grpSpPr>
        <p:sp>
          <p:nvSpPr>
            <p:cNvPr id="1598" name="Google Shape;159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0" name="Google Shape;1600;p141"/>
          <p:cNvGrpSpPr/>
          <p:nvPr/>
        </p:nvGrpSpPr>
        <p:grpSpPr>
          <a:xfrm>
            <a:off x="7570890" y="944701"/>
            <a:ext cx="212739" cy="172975"/>
            <a:chOff x="3915500" y="3855877"/>
            <a:chExt cx="539400" cy="346157"/>
          </a:xfrm>
        </p:grpSpPr>
        <p:sp>
          <p:nvSpPr>
            <p:cNvPr id="1601" name="Google Shape;160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3" name="Google Shape;1603;p141"/>
          <p:cNvGrpSpPr/>
          <p:nvPr/>
        </p:nvGrpSpPr>
        <p:grpSpPr>
          <a:xfrm>
            <a:off x="7570890" y="1177301"/>
            <a:ext cx="212739" cy="172975"/>
            <a:chOff x="3915500" y="3855877"/>
            <a:chExt cx="539400" cy="346157"/>
          </a:xfrm>
        </p:grpSpPr>
        <p:sp>
          <p:nvSpPr>
            <p:cNvPr id="1604" name="Google Shape;1604;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6" name="Google Shape;1606;p141"/>
          <p:cNvGrpSpPr/>
          <p:nvPr/>
        </p:nvGrpSpPr>
        <p:grpSpPr>
          <a:xfrm>
            <a:off x="7842515" y="223676"/>
            <a:ext cx="212739" cy="172975"/>
            <a:chOff x="3915500" y="3855877"/>
            <a:chExt cx="539400" cy="346157"/>
          </a:xfrm>
        </p:grpSpPr>
        <p:sp>
          <p:nvSpPr>
            <p:cNvPr id="1607" name="Google Shape;160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9" name="Google Shape;1609;p141"/>
          <p:cNvGrpSpPr/>
          <p:nvPr/>
        </p:nvGrpSpPr>
        <p:grpSpPr>
          <a:xfrm>
            <a:off x="7842515" y="479501"/>
            <a:ext cx="212739" cy="172975"/>
            <a:chOff x="3915500" y="3855877"/>
            <a:chExt cx="539400" cy="346157"/>
          </a:xfrm>
        </p:grpSpPr>
        <p:sp>
          <p:nvSpPr>
            <p:cNvPr id="1610" name="Google Shape;161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2" name="Google Shape;1612;p141"/>
          <p:cNvGrpSpPr/>
          <p:nvPr/>
        </p:nvGrpSpPr>
        <p:grpSpPr>
          <a:xfrm>
            <a:off x="7842515" y="712088"/>
            <a:ext cx="212739" cy="172975"/>
            <a:chOff x="3915500" y="3855877"/>
            <a:chExt cx="539400" cy="346157"/>
          </a:xfrm>
        </p:grpSpPr>
        <p:sp>
          <p:nvSpPr>
            <p:cNvPr id="1613" name="Google Shape;161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5" name="Google Shape;1615;p141"/>
          <p:cNvGrpSpPr/>
          <p:nvPr/>
        </p:nvGrpSpPr>
        <p:grpSpPr>
          <a:xfrm>
            <a:off x="7842540" y="944701"/>
            <a:ext cx="212739" cy="172975"/>
            <a:chOff x="3915500" y="3855877"/>
            <a:chExt cx="539400" cy="346157"/>
          </a:xfrm>
        </p:grpSpPr>
        <p:sp>
          <p:nvSpPr>
            <p:cNvPr id="1616" name="Google Shape;161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8" name="Google Shape;1618;p141"/>
          <p:cNvGrpSpPr/>
          <p:nvPr/>
        </p:nvGrpSpPr>
        <p:grpSpPr>
          <a:xfrm>
            <a:off x="7842540" y="1177301"/>
            <a:ext cx="212739" cy="172975"/>
            <a:chOff x="3915500" y="3855877"/>
            <a:chExt cx="539400" cy="346157"/>
          </a:xfrm>
        </p:grpSpPr>
        <p:sp>
          <p:nvSpPr>
            <p:cNvPr id="1619" name="Google Shape;161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1" name="Google Shape;1621;p141"/>
          <p:cNvGrpSpPr/>
          <p:nvPr/>
        </p:nvGrpSpPr>
        <p:grpSpPr>
          <a:xfrm>
            <a:off x="8114165" y="223676"/>
            <a:ext cx="212739" cy="172975"/>
            <a:chOff x="3915500" y="3855877"/>
            <a:chExt cx="539400" cy="346157"/>
          </a:xfrm>
        </p:grpSpPr>
        <p:sp>
          <p:nvSpPr>
            <p:cNvPr id="1622" name="Google Shape;162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4" name="Google Shape;1624;p141"/>
          <p:cNvGrpSpPr/>
          <p:nvPr/>
        </p:nvGrpSpPr>
        <p:grpSpPr>
          <a:xfrm>
            <a:off x="8114165" y="479501"/>
            <a:ext cx="212739" cy="172975"/>
            <a:chOff x="3915500" y="3855877"/>
            <a:chExt cx="539400" cy="346157"/>
          </a:xfrm>
        </p:grpSpPr>
        <p:sp>
          <p:nvSpPr>
            <p:cNvPr id="1625" name="Google Shape;162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41"/>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7" name="Google Shape;1627;p141"/>
          <p:cNvSpPr txBox="1"/>
          <p:nvPr/>
        </p:nvSpPr>
        <p:spPr>
          <a:xfrm>
            <a:off x="5674500" y="3034700"/>
            <a:ext cx="318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a:t>
            </a:r>
            <a:r>
              <a:rPr lang="en" sz="1200">
                <a:latin typeface="Proxima Nova"/>
                <a:ea typeface="Proxima Nova"/>
                <a:cs typeface="Proxima Nova"/>
                <a:sym typeface="Proxima Nova"/>
              </a:rPr>
              <a:t>types van </a:t>
            </a:r>
            <a:r>
              <a:rPr b="1" lang="en" sz="1200">
                <a:latin typeface="Proxima Nova"/>
                <a:ea typeface="Proxima Nova"/>
                <a:cs typeface="Proxima Nova"/>
                <a:sym typeface="Proxima Nova"/>
              </a:rPr>
              <a:t>energiebronnen </a:t>
            </a:r>
            <a:r>
              <a:rPr lang="en" sz="1200">
                <a:latin typeface="Proxima Nova"/>
                <a:ea typeface="Proxima Nova"/>
                <a:cs typeface="Proxima Nova"/>
                <a:sym typeface="Proxima Nova"/>
              </a:rPr>
              <a:t>waar Zaal M gebruik van maakt, zijn gas en elektriciteit.</a:t>
            </a:r>
            <a:endParaRPr sz="1200">
              <a:latin typeface="Proxima Nova"/>
              <a:ea typeface="Proxima Nova"/>
              <a:cs typeface="Proxima Nova"/>
              <a:sym typeface="Proxima Nova"/>
            </a:endParaRPr>
          </a:p>
          <a:p>
            <a:pPr indent="0" lvl="0" marL="0" rtl="0" algn="l">
              <a:spcBef>
                <a:spcPts val="0"/>
              </a:spcBef>
              <a:spcAft>
                <a:spcPts val="0"/>
              </a:spcAft>
              <a:buClr>
                <a:srgbClr val="000000"/>
              </a:buClr>
              <a:buSzPts val="1400"/>
              <a:buFont typeface="Arial"/>
              <a:buNone/>
            </a:pPr>
            <a:r>
              <a:t/>
            </a:r>
            <a:endParaRPr b="1" sz="1200">
              <a:latin typeface="Proxima Nova"/>
              <a:ea typeface="Proxima Nova"/>
              <a:cs typeface="Proxima Nova"/>
              <a:sym typeface="Proxima Nova"/>
            </a:endParaRPr>
          </a:p>
          <a:p>
            <a:pPr indent="0" lvl="0" marL="0" rtl="0" algn="just">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Zaal M krijgt een </a:t>
            </a:r>
            <a:r>
              <a:rPr b="1" lang="en" sz="1200">
                <a:latin typeface="Proxima Nova"/>
                <a:ea typeface="Proxima Nova"/>
                <a:cs typeface="Proxima Nova"/>
                <a:sym typeface="Proxima Nova"/>
              </a:rPr>
              <a:t>score </a:t>
            </a:r>
            <a:r>
              <a:rPr lang="en" sz="1200">
                <a:latin typeface="Proxima Nova"/>
                <a:ea typeface="Proxima Nova"/>
                <a:cs typeface="Proxima Nova"/>
                <a:sym typeface="Proxima Nova"/>
              </a:rPr>
              <a:t>voor energie. Het energie</a:t>
            </a:r>
            <a:r>
              <a:rPr b="1" lang="en" sz="1200">
                <a:latin typeface="Proxima Nova"/>
                <a:ea typeface="Proxima Nova"/>
                <a:cs typeface="Proxima Nova"/>
                <a:sym typeface="Proxima Nova"/>
              </a:rPr>
              <a:t>verbruik</a:t>
            </a:r>
            <a:r>
              <a:rPr lang="en" sz="1200">
                <a:latin typeface="Proxima Nova"/>
                <a:ea typeface="Proxima Nova"/>
                <a:cs typeface="Proxima Nova"/>
                <a:sym typeface="Proxima Nova"/>
              </a:rPr>
              <a:t> kan ook bekeken worden. Dit wordt uitgedrukt in een kwantitatieve waarde.</a:t>
            </a:r>
            <a:endParaRPr sz="1200">
              <a:latin typeface="Proxima Nova"/>
              <a:ea typeface="Proxima Nova"/>
              <a:cs typeface="Proxima Nova"/>
              <a:sym typeface="Proxima Nova"/>
            </a:endParaRPr>
          </a:p>
        </p:txBody>
      </p:sp>
      <p:sp>
        <p:nvSpPr>
          <p:cNvPr id="1628" name="Google Shape;1628;p141"/>
          <p:cNvSpPr/>
          <p:nvPr/>
        </p:nvSpPr>
        <p:spPr>
          <a:xfrm>
            <a:off x="1583277" y="1842959"/>
            <a:ext cx="2413200" cy="12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bron</a:t>
            </a:r>
            <a:r>
              <a:rPr lang="en" sz="1100"/>
              <a:t>: Energiebrontype [0..*]</a:t>
            </a:r>
            <a:endParaRPr sz="1100"/>
          </a:p>
          <a:p>
            <a:pPr indent="-298450" lvl="0" marL="457200" marR="0" rtl="0" algn="l">
              <a:lnSpc>
                <a:spcPct val="100000"/>
              </a:lnSpc>
              <a:spcBef>
                <a:spcPts val="0"/>
              </a:spcBef>
              <a:spcAft>
                <a:spcPts val="0"/>
              </a:spcAft>
              <a:buSzPts val="1100"/>
              <a:buChar char="+"/>
            </a:pPr>
            <a:r>
              <a:rPr lang="en" sz="1100"/>
              <a:t>score: KwantitatieveWaarde [0..1]</a:t>
            </a:r>
            <a:endParaRPr sz="1100"/>
          </a:p>
          <a:p>
            <a:pPr indent="-298450" lvl="0" marL="457200" marR="0" rtl="0" algn="l">
              <a:lnSpc>
                <a:spcPct val="100000"/>
              </a:lnSpc>
              <a:spcBef>
                <a:spcPts val="0"/>
              </a:spcBef>
              <a:spcAft>
                <a:spcPts val="0"/>
              </a:spcAft>
              <a:buSzPts val="1100"/>
              <a:buChar char="+"/>
            </a:pPr>
            <a:r>
              <a:rPr lang="en" sz="1100"/>
              <a:t>verbruik: KwantitatieveWaarde [0..*]</a:t>
            </a:r>
            <a:endParaRPr sz="1100"/>
          </a:p>
        </p:txBody>
      </p:sp>
      <p:sp>
        <p:nvSpPr>
          <p:cNvPr id="1629" name="Google Shape;1629;p141"/>
          <p:cNvSpPr/>
          <p:nvPr/>
        </p:nvSpPr>
        <p:spPr>
          <a:xfrm>
            <a:off x="1583275" y="1439725"/>
            <a:ext cx="2413200" cy="42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Energie</a:t>
            </a:r>
            <a:endParaRPr b="0" i="0" sz="1400" u="none" cap="none" strike="noStrike">
              <a:solidFill>
                <a:srgbClr val="000000"/>
              </a:solidFill>
              <a:latin typeface="Arial"/>
              <a:ea typeface="Arial"/>
              <a:cs typeface="Arial"/>
              <a:sym typeface="Arial"/>
            </a:endParaRPr>
          </a:p>
        </p:txBody>
      </p:sp>
      <p:sp>
        <p:nvSpPr>
          <p:cNvPr id="1630" name="Google Shape;1630;p141"/>
          <p:cNvSpPr/>
          <p:nvPr/>
        </p:nvSpPr>
        <p:spPr>
          <a:xfrm>
            <a:off x="1686875" y="4018078"/>
            <a:ext cx="2137800" cy="9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gas</a:t>
            </a:r>
            <a:endParaRPr sz="1100"/>
          </a:p>
          <a:p>
            <a:pPr indent="0" lvl="0" marL="0" marR="0" rtl="0" algn="ctr">
              <a:lnSpc>
                <a:spcPct val="100000"/>
              </a:lnSpc>
              <a:spcBef>
                <a:spcPts val="0"/>
              </a:spcBef>
              <a:spcAft>
                <a:spcPts val="0"/>
              </a:spcAft>
              <a:buNone/>
            </a:pPr>
            <a:r>
              <a:rPr lang="en" sz="1100"/>
              <a:t>zon</a:t>
            </a:r>
            <a:endParaRPr sz="1100"/>
          </a:p>
          <a:p>
            <a:pPr indent="0" lvl="0" marL="0" marR="0" rtl="0" algn="ctr">
              <a:lnSpc>
                <a:spcPct val="100000"/>
              </a:lnSpc>
              <a:spcBef>
                <a:spcPts val="0"/>
              </a:spcBef>
              <a:spcAft>
                <a:spcPts val="0"/>
              </a:spcAft>
              <a:buNone/>
            </a:pPr>
            <a:r>
              <a:rPr lang="en" sz="1100"/>
              <a:t>e</a:t>
            </a:r>
            <a:r>
              <a:rPr lang="en" sz="1100"/>
              <a:t>lektriciteit</a:t>
            </a:r>
            <a:endParaRPr sz="1100"/>
          </a:p>
          <a:p>
            <a:pPr indent="0" lvl="0" marL="0" marR="0" rtl="0" algn="ctr">
              <a:lnSpc>
                <a:spcPct val="100000"/>
              </a:lnSpc>
              <a:spcBef>
                <a:spcPts val="0"/>
              </a:spcBef>
              <a:spcAft>
                <a:spcPts val="0"/>
              </a:spcAft>
              <a:buNone/>
            </a:pPr>
            <a:r>
              <a:rPr lang="en" sz="1100"/>
              <a:t>s</a:t>
            </a:r>
            <a:r>
              <a:rPr lang="en" sz="1100"/>
              <a:t>tookolie</a:t>
            </a:r>
            <a:endParaRPr sz="1100"/>
          </a:p>
          <a:p>
            <a:pPr indent="0" lvl="0" marL="0" marR="0" rtl="0" algn="ctr">
              <a:lnSpc>
                <a:spcPct val="100000"/>
              </a:lnSpc>
              <a:spcBef>
                <a:spcPts val="0"/>
              </a:spcBef>
              <a:spcAft>
                <a:spcPts val="0"/>
              </a:spcAft>
              <a:buNone/>
            </a:pPr>
            <a:r>
              <a:rPr lang="en" sz="1100"/>
              <a:t>wind</a:t>
            </a:r>
            <a:endParaRPr sz="1100"/>
          </a:p>
        </p:txBody>
      </p:sp>
      <p:sp>
        <p:nvSpPr>
          <p:cNvPr id="1631" name="Google Shape;1631;p141"/>
          <p:cNvSpPr/>
          <p:nvPr/>
        </p:nvSpPr>
        <p:spPr>
          <a:xfrm>
            <a:off x="1686874" y="3614840"/>
            <a:ext cx="2137800" cy="422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Energiebrontype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42"/>
          <p:cNvSpPr/>
          <p:nvPr/>
        </p:nvSpPr>
        <p:spPr>
          <a:xfrm>
            <a:off x="5391150" y="125"/>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637" name="Google Shape;1637;p142"/>
          <p:cNvSpPr txBox="1"/>
          <p:nvPr/>
        </p:nvSpPr>
        <p:spPr>
          <a:xfrm>
            <a:off x="448950" y="292813"/>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cultuurinfrastructuur</a:t>
            </a:r>
            <a:endParaRPr b="1" i="0" sz="2400" u="none" cap="none" strike="noStrike">
              <a:solidFill>
                <a:srgbClr val="000000"/>
              </a:solidFill>
              <a:latin typeface="Arial"/>
              <a:ea typeface="Arial"/>
              <a:cs typeface="Arial"/>
              <a:sym typeface="Arial"/>
            </a:endParaRPr>
          </a:p>
        </p:txBody>
      </p:sp>
      <p:sp>
        <p:nvSpPr>
          <p:cNvPr id="1638" name="Google Shape;1638;p142"/>
          <p:cNvSpPr txBox="1"/>
          <p:nvPr/>
        </p:nvSpPr>
        <p:spPr>
          <a:xfrm>
            <a:off x="525050" y="785425"/>
            <a:ext cx="4626300" cy="38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Zaal M heeft een </a:t>
            </a:r>
            <a:r>
              <a:rPr b="1" lang="en" sz="1300">
                <a:solidFill>
                  <a:schemeClr val="dk1"/>
                </a:solidFill>
                <a:latin typeface="Calibri"/>
                <a:ea typeface="Calibri"/>
                <a:cs typeface="Calibri"/>
                <a:sym typeface="Calibri"/>
              </a:rPr>
              <a:t>gebruik</a:t>
            </a:r>
            <a:r>
              <a:rPr lang="en"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1639" name="Google Shape;1639;p142"/>
          <p:cNvSpPr/>
          <p:nvPr/>
        </p:nvSpPr>
        <p:spPr>
          <a:xfrm>
            <a:off x="6042040" y="496763"/>
            <a:ext cx="212700" cy="5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0" name="Google Shape;1640;p142"/>
          <p:cNvGrpSpPr/>
          <p:nvPr/>
        </p:nvGrpSpPr>
        <p:grpSpPr>
          <a:xfrm>
            <a:off x="6042040" y="496763"/>
            <a:ext cx="212739" cy="172975"/>
            <a:chOff x="3915500" y="3855877"/>
            <a:chExt cx="539400" cy="346157"/>
          </a:xfrm>
        </p:grpSpPr>
        <p:sp>
          <p:nvSpPr>
            <p:cNvPr id="1641" name="Google Shape;164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43" name="Google Shape;1643;p142"/>
          <p:cNvCxnSpPr>
            <a:stCxn id="1642" idx="1"/>
            <a:endCxn id="1641" idx="1"/>
          </p:cNvCxnSpPr>
          <p:nvPr/>
        </p:nvCxnSpPr>
        <p:spPr>
          <a:xfrm>
            <a:off x="6042040" y="523372"/>
            <a:ext cx="600" cy="852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644" name="Google Shape;1644;p142"/>
          <p:cNvCxnSpPr/>
          <p:nvPr/>
        </p:nvCxnSpPr>
        <p:spPr>
          <a:xfrm flipH="1" rot="10800000">
            <a:off x="6145550" y="669750"/>
            <a:ext cx="5700" cy="1120200"/>
          </a:xfrm>
          <a:prstGeom prst="straightConnector1">
            <a:avLst/>
          </a:prstGeom>
          <a:noFill/>
          <a:ln cap="flat" cmpd="sng" w="9525">
            <a:solidFill>
              <a:schemeClr val="dk2"/>
            </a:solidFill>
            <a:prstDash val="solid"/>
            <a:round/>
            <a:headEnd len="med" w="med" type="none"/>
            <a:tailEnd len="med" w="med" type="triangle"/>
          </a:ln>
        </p:spPr>
      </p:cxnSp>
      <p:grpSp>
        <p:nvGrpSpPr>
          <p:cNvPr id="1645" name="Google Shape;1645;p142"/>
          <p:cNvGrpSpPr/>
          <p:nvPr/>
        </p:nvGrpSpPr>
        <p:grpSpPr>
          <a:xfrm>
            <a:off x="6254740" y="908301"/>
            <a:ext cx="212739" cy="172975"/>
            <a:chOff x="3915500" y="3855877"/>
            <a:chExt cx="539400" cy="346157"/>
          </a:xfrm>
        </p:grpSpPr>
        <p:sp>
          <p:nvSpPr>
            <p:cNvPr id="1646" name="Google Shape;1646;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8" name="Google Shape;1648;p142"/>
          <p:cNvGrpSpPr/>
          <p:nvPr/>
        </p:nvGrpSpPr>
        <p:grpSpPr>
          <a:xfrm>
            <a:off x="6254740" y="1187313"/>
            <a:ext cx="212739" cy="172975"/>
            <a:chOff x="3915500" y="3855877"/>
            <a:chExt cx="539400" cy="346157"/>
          </a:xfrm>
        </p:grpSpPr>
        <p:sp>
          <p:nvSpPr>
            <p:cNvPr id="1649" name="Google Shape;164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1" name="Google Shape;1651;p142"/>
          <p:cNvGrpSpPr/>
          <p:nvPr/>
        </p:nvGrpSpPr>
        <p:grpSpPr>
          <a:xfrm>
            <a:off x="6254740" y="1439713"/>
            <a:ext cx="212739" cy="172975"/>
            <a:chOff x="3915500" y="3855877"/>
            <a:chExt cx="539400" cy="346157"/>
          </a:xfrm>
        </p:grpSpPr>
        <p:sp>
          <p:nvSpPr>
            <p:cNvPr id="1652" name="Google Shape;165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4" name="Google Shape;1654;p142"/>
          <p:cNvGrpSpPr/>
          <p:nvPr/>
        </p:nvGrpSpPr>
        <p:grpSpPr>
          <a:xfrm>
            <a:off x="6254740" y="1692113"/>
            <a:ext cx="212739" cy="172975"/>
            <a:chOff x="3915500" y="3855877"/>
            <a:chExt cx="539400" cy="346157"/>
          </a:xfrm>
        </p:grpSpPr>
        <p:sp>
          <p:nvSpPr>
            <p:cNvPr id="1655" name="Google Shape;165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57" name="Google Shape;1657;p142"/>
          <p:cNvCxnSpPr/>
          <p:nvPr/>
        </p:nvCxnSpPr>
        <p:spPr>
          <a:xfrm flipH="1">
            <a:off x="6160540" y="10192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658" name="Google Shape;1658;p142"/>
          <p:cNvCxnSpPr/>
          <p:nvPr/>
        </p:nvCxnSpPr>
        <p:spPr>
          <a:xfrm flipH="1">
            <a:off x="6160540" y="13097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659" name="Google Shape;1659;p142"/>
          <p:cNvCxnSpPr/>
          <p:nvPr/>
        </p:nvCxnSpPr>
        <p:spPr>
          <a:xfrm flipH="1">
            <a:off x="6160540" y="15391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660" name="Google Shape;1660;p142"/>
          <p:cNvCxnSpPr/>
          <p:nvPr/>
        </p:nvCxnSpPr>
        <p:spPr>
          <a:xfrm flipH="1">
            <a:off x="6160540" y="1778174"/>
            <a:ext cx="94200" cy="900"/>
          </a:xfrm>
          <a:prstGeom prst="straightConnector1">
            <a:avLst/>
          </a:prstGeom>
          <a:noFill/>
          <a:ln cap="flat" cmpd="sng" w="9525">
            <a:solidFill>
              <a:schemeClr val="dk2"/>
            </a:solidFill>
            <a:prstDash val="solid"/>
            <a:round/>
            <a:headEnd len="med" w="med" type="none"/>
            <a:tailEnd len="med" w="med" type="none"/>
          </a:ln>
        </p:spPr>
      </p:cxnSp>
      <p:grpSp>
        <p:nvGrpSpPr>
          <p:cNvPr id="1661" name="Google Shape;1661;p142"/>
          <p:cNvGrpSpPr/>
          <p:nvPr/>
        </p:nvGrpSpPr>
        <p:grpSpPr>
          <a:xfrm>
            <a:off x="5816915" y="2022876"/>
            <a:ext cx="212739" cy="172975"/>
            <a:chOff x="3915500" y="3855877"/>
            <a:chExt cx="539400" cy="346157"/>
          </a:xfrm>
        </p:grpSpPr>
        <p:sp>
          <p:nvSpPr>
            <p:cNvPr id="1662" name="Google Shape;166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4" name="Google Shape;1664;p142"/>
          <p:cNvGrpSpPr/>
          <p:nvPr/>
        </p:nvGrpSpPr>
        <p:grpSpPr>
          <a:xfrm>
            <a:off x="5816915" y="2280051"/>
            <a:ext cx="212739" cy="172975"/>
            <a:chOff x="3915500" y="3855877"/>
            <a:chExt cx="539400" cy="346157"/>
          </a:xfrm>
        </p:grpSpPr>
        <p:sp>
          <p:nvSpPr>
            <p:cNvPr id="1665" name="Google Shape;166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7" name="Google Shape;1667;p142"/>
          <p:cNvGrpSpPr/>
          <p:nvPr/>
        </p:nvGrpSpPr>
        <p:grpSpPr>
          <a:xfrm>
            <a:off x="6101277" y="2017151"/>
            <a:ext cx="212739" cy="172975"/>
            <a:chOff x="3915500" y="3855877"/>
            <a:chExt cx="539400" cy="346157"/>
          </a:xfrm>
        </p:grpSpPr>
        <p:sp>
          <p:nvSpPr>
            <p:cNvPr id="1668" name="Google Shape;166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0" name="Google Shape;1670;p142"/>
          <p:cNvGrpSpPr/>
          <p:nvPr/>
        </p:nvGrpSpPr>
        <p:grpSpPr>
          <a:xfrm>
            <a:off x="6101277" y="2274326"/>
            <a:ext cx="212739" cy="172975"/>
            <a:chOff x="3915500" y="3855877"/>
            <a:chExt cx="539400" cy="346157"/>
          </a:xfrm>
        </p:grpSpPr>
        <p:sp>
          <p:nvSpPr>
            <p:cNvPr id="1671" name="Google Shape;167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3" name="Google Shape;1673;p142"/>
          <p:cNvGrpSpPr/>
          <p:nvPr/>
        </p:nvGrpSpPr>
        <p:grpSpPr>
          <a:xfrm>
            <a:off x="6385640" y="2022876"/>
            <a:ext cx="212739" cy="172975"/>
            <a:chOff x="3915500" y="3855877"/>
            <a:chExt cx="539400" cy="346157"/>
          </a:xfrm>
        </p:grpSpPr>
        <p:sp>
          <p:nvSpPr>
            <p:cNvPr id="1674" name="Google Shape;167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6" name="Google Shape;1676;p142"/>
          <p:cNvGrpSpPr/>
          <p:nvPr/>
        </p:nvGrpSpPr>
        <p:grpSpPr>
          <a:xfrm>
            <a:off x="6385640" y="2280051"/>
            <a:ext cx="212739" cy="172975"/>
            <a:chOff x="3915500" y="3855877"/>
            <a:chExt cx="539400" cy="346157"/>
          </a:xfrm>
        </p:grpSpPr>
        <p:sp>
          <p:nvSpPr>
            <p:cNvPr id="1677" name="Google Shape;167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9" name="Google Shape;1679;p142"/>
          <p:cNvGrpSpPr/>
          <p:nvPr/>
        </p:nvGrpSpPr>
        <p:grpSpPr>
          <a:xfrm>
            <a:off x="6669990" y="2028601"/>
            <a:ext cx="212739" cy="172975"/>
            <a:chOff x="3915500" y="3855877"/>
            <a:chExt cx="539400" cy="346157"/>
          </a:xfrm>
        </p:grpSpPr>
        <p:sp>
          <p:nvSpPr>
            <p:cNvPr id="1680" name="Google Shape;168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2" name="Google Shape;1682;p142"/>
          <p:cNvGrpSpPr/>
          <p:nvPr/>
        </p:nvGrpSpPr>
        <p:grpSpPr>
          <a:xfrm>
            <a:off x="6669990" y="2285776"/>
            <a:ext cx="212739" cy="172975"/>
            <a:chOff x="3915500" y="3855877"/>
            <a:chExt cx="539400" cy="346157"/>
          </a:xfrm>
        </p:grpSpPr>
        <p:sp>
          <p:nvSpPr>
            <p:cNvPr id="1683" name="Google Shape;168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5" name="Google Shape;1685;p142"/>
          <p:cNvGrpSpPr/>
          <p:nvPr/>
        </p:nvGrpSpPr>
        <p:grpSpPr>
          <a:xfrm>
            <a:off x="6954352" y="2022876"/>
            <a:ext cx="212739" cy="172975"/>
            <a:chOff x="3915500" y="3855877"/>
            <a:chExt cx="539400" cy="346157"/>
          </a:xfrm>
        </p:grpSpPr>
        <p:sp>
          <p:nvSpPr>
            <p:cNvPr id="1686" name="Google Shape;1686;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8" name="Google Shape;1688;p142"/>
          <p:cNvGrpSpPr/>
          <p:nvPr/>
        </p:nvGrpSpPr>
        <p:grpSpPr>
          <a:xfrm>
            <a:off x="6954352" y="2280051"/>
            <a:ext cx="212739" cy="172975"/>
            <a:chOff x="3915500" y="3855877"/>
            <a:chExt cx="539400" cy="346157"/>
          </a:xfrm>
        </p:grpSpPr>
        <p:sp>
          <p:nvSpPr>
            <p:cNvPr id="1689" name="Google Shape;168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1" name="Google Shape;1691;p142"/>
          <p:cNvGrpSpPr/>
          <p:nvPr/>
        </p:nvGrpSpPr>
        <p:grpSpPr>
          <a:xfrm>
            <a:off x="7238715" y="2028601"/>
            <a:ext cx="212739" cy="172975"/>
            <a:chOff x="3915500" y="3855877"/>
            <a:chExt cx="539400" cy="346157"/>
          </a:xfrm>
        </p:grpSpPr>
        <p:sp>
          <p:nvSpPr>
            <p:cNvPr id="1692" name="Google Shape;169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4" name="Google Shape;1694;p142"/>
          <p:cNvGrpSpPr/>
          <p:nvPr/>
        </p:nvGrpSpPr>
        <p:grpSpPr>
          <a:xfrm>
            <a:off x="7238715" y="2285776"/>
            <a:ext cx="212739" cy="172975"/>
            <a:chOff x="3915500" y="3855877"/>
            <a:chExt cx="539400" cy="346157"/>
          </a:xfrm>
        </p:grpSpPr>
        <p:sp>
          <p:nvSpPr>
            <p:cNvPr id="1695" name="Google Shape;169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7" name="Google Shape;1697;p142"/>
          <p:cNvGrpSpPr/>
          <p:nvPr/>
        </p:nvGrpSpPr>
        <p:grpSpPr>
          <a:xfrm>
            <a:off x="7523065" y="2034326"/>
            <a:ext cx="212739" cy="172975"/>
            <a:chOff x="3915500" y="3855877"/>
            <a:chExt cx="539400" cy="346157"/>
          </a:xfrm>
        </p:grpSpPr>
        <p:sp>
          <p:nvSpPr>
            <p:cNvPr id="1698" name="Google Shape;169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0" name="Google Shape;1700;p142"/>
          <p:cNvGrpSpPr/>
          <p:nvPr/>
        </p:nvGrpSpPr>
        <p:grpSpPr>
          <a:xfrm>
            <a:off x="7523065" y="2291501"/>
            <a:ext cx="212739" cy="172975"/>
            <a:chOff x="3915500" y="3855877"/>
            <a:chExt cx="539400" cy="346157"/>
          </a:xfrm>
        </p:grpSpPr>
        <p:sp>
          <p:nvSpPr>
            <p:cNvPr id="1701" name="Google Shape;170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3" name="Google Shape;1703;p142"/>
          <p:cNvGrpSpPr/>
          <p:nvPr/>
        </p:nvGrpSpPr>
        <p:grpSpPr>
          <a:xfrm>
            <a:off x="7807427" y="2028601"/>
            <a:ext cx="212739" cy="172975"/>
            <a:chOff x="3915500" y="3855877"/>
            <a:chExt cx="539400" cy="346157"/>
          </a:xfrm>
        </p:grpSpPr>
        <p:sp>
          <p:nvSpPr>
            <p:cNvPr id="1704" name="Google Shape;170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6" name="Google Shape;1706;p142"/>
          <p:cNvGrpSpPr/>
          <p:nvPr/>
        </p:nvGrpSpPr>
        <p:grpSpPr>
          <a:xfrm>
            <a:off x="7807427" y="2285776"/>
            <a:ext cx="212739" cy="172975"/>
            <a:chOff x="3915500" y="3855877"/>
            <a:chExt cx="539400" cy="346157"/>
          </a:xfrm>
        </p:grpSpPr>
        <p:sp>
          <p:nvSpPr>
            <p:cNvPr id="1707" name="Google Shape;170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9" name="Google Shape;1709;p142"/>
          <p:cNvGrpSpPr/>
          <p:nvPr/>
        </p:nvGrpSpPr>
        <p:grpSpPr>
          <a:xfrm>
            <a:off x="8091790" y="2034326"/>
            <a:ext cx="212739" cy="172975"/>
            <a:chOff x="3915500" y="3855877"/>
            <a:chExt cx="539400" cy="346157"/>
          </a:xfrm>
        </p:grpSpPr>
        <p:sp>
          <p:nvSpPr>
            <p:cNvPr id="1710" name="Google Shape;171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2" name="Google Shape;1712;p142"/>
          <p:cNvGrpSpPr/>
          <p:nvPr/>
        </p:nvGrpSpPr>
        <p:grpSpPr>
          <a:xfrm>
            <a:off x="8091790" y="2291501"/>
            <a:ext cx="212739" cy="172975"/>
            <a:chOff x="3915500" y="3855877"/>
            <a:chExt cx="539400" cy="346157"/>
          </a:xfrm>
        </p:grpSpPr>
        <p:sp>
          <p:nvSpPr>
            <p:cNvPr id="1713" name="Google Shape;171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42"/>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5" name="Google Shape;1715;p142"/>
          <p:cNvGrpSpPr/>
          <p:nvPr/>
        </p:nvGrpSpPr>
        <p:grpSpPr>
          <a:xfrm>
            <a:off x="6692765" y="479488"/>
            <a:ext cx="212739" cy="172975"/>
            <a:chOff x="3915500" y="3855877"/>
            <a:chExt cx="539400" cy="346157"/>
          </a:xfrm>
        </p:grpSpPr>
        <p:sp>
          <p:nvSpPr>
            <p:cNvPr id="1716" name="Google Shape;1716;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8" name="Google Shape;1718;p142"/>
          <p:cNvGrpSpPr/>
          <p:nvPr/>
        </p:nvGrpSpPr>
        <p:grpSpPr>
          <a:xfrm>
            <a:off x="6692740" y="735326"/>
            <a:ext cx="212739" cy="172975"/>
            <a:chOff x="3915500" y="3855877"/>
            <a:chExt cx="539400" cy="346157"/>
          </a:xfrm>
        </p:grpSpPr>
        <p:sp>
          <p:nvSpPr>
            <p:cNvPr id="1719" name="Google Shape;171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142"/>
          <p:cNvGrpSpPr/>
          <p:nvPr/>
        </p:nvGrpSpPr>
        <p:grpSpPr>
          <a:xfrm>
            <a:off x="6692740" y="991151"/>
            <a:ext cx="212739" cy="172975"/>
            <a:chOff x="3915500" y="3855877"/>
            <a:chExt cx="539400" cy="346157"/>
          </a:xfrm>
        </p:grpSpPr>
        <p:sp>
          <p:nvSpPr>
            <p:cNvPr id="1722" name="Google Shape;172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4" name="Google Shape;1724;p142"/>
          <p:cNvGrpSpPr/>
          <p:nvPr/>
        </p:nvGrpSpPr>
        <p:grpSpPr>
          <a:xfrm>
            <a:off x="6692740" y="1223738"/>
            <a:ext cx="212739" cy="172975"/>
            <a:chOff x="3915500" y="3855877"/>
            <a:chExt cx="539400" cy="346157"/>
          </a:xfrm>
        </p:grpSpPr>
        <p:sp>
          <p:nvSpPr>
            <p:cNvPr id="1725" name="Google Shape;172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7" name="Google Shape;1727;p142"/>
          <p:cNvGrpSpPr/>
          <p:nvPr/>
        </p:nvGrpSpPr>
        <p:grpSpPr>
          <a:xfrm>
            <a:off x="6692765" y="1456351"/>
            <a:ext cx="212739" cy="172975"/>
            <a:chOff x="3915500" y="3855877"/>
            <a:chExt cx="539400" cy="346157"/>
          </a:xfrm>
        </p:grpSpPr>
        <p:sp>
          <p:nvSpPr>
            <p:cNvPr id="1728" name="Google Shape;172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0" name="Google Shape;1730;p142"/>
          <p:cNvGrpSpPr/>
          <p:nvPr/>
        </p:nvGrpSpPr>
        <p:grpSpPr>
          <a:xfrm>
            <a:off x="6692765" y="1688951"/>
            <a:ext cx="212739" cy="172975"/>
            <a:chOff x="3915500" y="3855877"/>
            <a:chExt cx="539400" cy="346157"/>
          </a:xfrm>
        </p:grpSpPr>
        <p:sp>
          <p:nvSpPr>
            <p:cNvPr id="1731" name="Google Shape;173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3" name="Google Shape;1733;p142"/>
          <p:cNvGrpSpPr/>
          <p:nvPr/>
        </p:nvGrpSpPr>
        <p:grpSpPr>
          <a:xfrm>
            <a:off x="6692740" y="223676"/>
            <a:ext cx="212739" cy="172975"/>
            <a:chOff x="3915500" y="3855877"/>
            <a:chExt cx="539400" cy="346157"/>
          </a:xfrm>
        </p:grpSpPr>
        <p:sp>
          <p:nvSpPr>
            <p:cNvPr id="1734" name="Google Shape;173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6" name="Google Shape;1736;p142"/>
          <p:cNvGrpSpPr/>
          <p:nvPr/>
        </p:nvGrpSpPr>
        <p:grpSpPr>
          <a:xfrm>
            <a:off x="6964390" y="479488"/>
            <a:ext cx="212739" cy="172975"/>
            <a:chOff x="3915500" y="3855877"/>
            <a:chExt cx="539400" cy="346157"/>
          </a:xfrm>
        </p:grpSpPr>
        <p:sp>
          <p:nvSpPr>
            <p:cNvPr id="1737" name="Google Shape;173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9" name="Google Shape;1739;p142"/>
          <p:cNvGrpSpPr/>
          <p:nvPr/>
        </p:nvGrpSpPr>
        <p:grpSpPr>
          <a:xfrm>
            <a:off x="6964365" y="735326"/>
            <a:ext cx="212739" cy="172975"/>
            <a:chOff x="3915500" y="3855877"/>
            <a:chExt cx="539400" cy="346157"/>
          </a:xfrm>
        </p:grpSpPr>
        <p:sp>
          <p:nvSpPr>
            <p:cNvPr id="1740" name="Google Shape;174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2" name="Google Shape;1742;p142"/>
          <p:cNvGrpSpPr/>
          <p:nvPr/>
        </p:nvGrpSpPr>
        <p:grpSpPr>
          <a:xfrm>
            <a:off x="6964365" y="991151"/>
            <a:ext cx="212739" cy="172975"/>
            <a:chOff x="3915500" y="3855877"/>
            <a:chExt cx="539400" cy="346157"/>
          </a:xfrm>
        </p:grpSpPr>
        <p:sp>
          <p:nvSpPr>
            <p:cNvPr id="1743" name="Google Shape;174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5" name="Google Shape;1745;p142"/>
          <p:cNvGrpSpPr/>
          <p:nvPr/>
        </p:nvGrpSpPr>
        <p:grpSpPr>
          <a:xfrm>
            <a:off x="6964365" y="1223738"/>
            <a:ext cx="212739" cy="172975"/>
            <a:chOff x="3915500" y="3855877"/>
            <a:chExt cx="539400" cy="346157"/>
          </a:xfrm>
        </p:grpSpPr>
        <p:sp>
          <p:nvSpPr>
            <p:cNvPr id="1746" name="Google Shape;1746;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8" name="Google Shape;1748;p142"/>
          <p:cNvGrpSpPr/>
          <p:nvPr/>
        </p:nvGrpSpPr>
        <p:grpSpPr>
          <a:xfrm>
            <a:off x="6964390" y="1456351"/>
            <a:ext cx="212739" cy="172975"/>
            <a:chOff x="3915500" y="3855877"/>
            <a:chExt cx="539400" cy="346157"/>
          </a:xfrm>
        </p:grpSpPr>
        <p:sp>
          <p:nvSpPr>
            <p:cNvPr id="1749" name="Google Shape;174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1" name="Google Shape;1751;p142"/>
          <p:cNvGrpSpPr/>
          <p:nvPr/>
        </p:nvGrpSpPr>
        <p:grpSpPr>
          <a:xfrm>
            <a:off x="6964390" y="1688951"/>
            <a:ext cx="212739" cy="172975"/>
            <a:chOff x="3915500" y="3855877"/>
            <a:chExt cx="539400" cy="346157"/>
          </a:xfrm>
        </p:grpSpPr>
        <p:sp>
          <p:nvSpPr>
            <p:cNvPr id="1752" name="Google Shape;175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4" name="Google Shape;1754;p142"/>
          <p:cNvGrpSpPr/>
          <p:nvPr/>
        </p:nvGrpSpPr>
        <p:grpSpPr>
          <a:xfrm>
            <a:off x="6964365" y="223676"/>
            <a:ext cx="212739" cy="172975"/>
            <a:chOff x="3915500" y="3855877"/>
            <a:chExt cx="539400" cy="346157"/>
          </a:xfrm>
        </p:grpSpPr>
        <p:sp>
          <p:nvSpPr>
            <p:cNvPr id="1755" name="Google Shape;175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7" name="Google Shape;1757;p142"/>
          <p:cNvGrpSpPr/>
          <p:nvPr/>
        </p:nvGrpSpPr>
        <p:grpSpPr>
          <a:xfrm>
            <a:off x="7236040" y="479488"/>
            <a:ext cx="212739" cy="172975"/>
            <a:chOff x="3915500" y="3855877"/>
            <a:chExt cx="539400" cy="346157"/>
          </a:xfrm>
        </p:grpSpPr>
        <p:sp>
          <p:nvSpPr>
            <p:cNvPr id="1758" name="Google Shape;175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0" name="Google Shape;1760;p142"/>
          <p:cNvGrpSpPr/>
          <p:nvPr/>
        </p:nvGrpSpPr>
        <p:grpSpPr>
          <a:xfrm>
            <a:off x="7236015" y="735326"/>
            <a:ext cx="212739" cy="172975"/>
            <a:chOff x="3915500" y="3855877"/>
            <a:chExt cx="539400" cy="346157"/>
          </a:xfrm>
        </p:grpSpPr>
        <p:sp>
          <p:nvSpPr>
            <p:cNvPr id="1761" name="Google Shape;176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3" name="Google Shape;1763;p142"/>
          <p:cNvGrpSpPr/>
          <p:nvPr/>
        </p:nvGrpSpPr>
        <p:grpSpPr>
          <a:xfrm>
            <a:off x="7236015" y="991151"/>
            <a:ext cx="212739" cy="172975"/>
            <a:chOff x="3915500" y="3855877"/>
            <a:chExt cx="539400" cy="346157"/>
          </a:xfrm>
        </p:grpSpPr>
        <p:sp>
          <p:nvSpPr>
            <p:cNvPr id="1764" name="Google Shape;176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6" name="Google Shape;1766;p142"/>
          <p:cNvGrpSpPr/>
          <p:nvPr/>
        </p:nvGrpSpPr>
        <p:grpSpPr>
          <a:xfrm>
            <a:off x="7236015" y="1223738"/>
            <a:ext cx="212739" cy="172975"/>
            <a:chOff x="3915500" y="3855877"/>
            <a:chExt cx="539400" cy="346157"/>
          </a:xfrm>
        </p:grpSpPr>
        <p:sp>
          <p:nvSpPr>
            <p:cNvPr id="1767" name="Google Shape;176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9" name="Google Shape;1769;p142"/>
          <p:cNvGrpSpPr/>
          <p:nvPr/>
        </p:nvGrpSpPr>
        <p:grpSpPr>
          <a:xfrm>
            <a:off x="7236040" y="1456351"/>
            <a:ext cx="212739" cy="172975"/>
            <a:chOff x="3915500" y="3855877"/>
            <a:chExt cx="539400" cy="346157"/>
          </a:xfrm>
        </p:grpSpPr>
        <p:sp>
          <p:nvSpPr>
            <p:cNvPr id="1770" name="Google Shape;177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2" name="Google Shape;1772;p142"/>
          <p:cNvGrpSpPr/>
          <p:nvPr/>
        </p:nvGrpSpPr>
        <p:grpSpPr>
          <a:xfrm>
            <a:off x="7236040" y="1688951"/>
            <a:ext cx="212739" cy="172975"/>
            <a:chOff x="3915500" y="3855877"/>
            <a:chExt cx="539400" cy="346157"/>
          </a:xfrm>
        </p:grpSpPr>
        <p:sp>
          <p:nvSpPr>
            <p:cNvPr id="1773" name="Google Shape;177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5" name="Google Shape;1775;p142"/>
          <p:cNvGrpSpPr/>
          <p:nvPr/>
        </p:nvGrpSpPr>
        <p:grpSpPr>
          <a:xfrm>
            <a:off x="7236015" y="223676"/>
            <a:ext cx="212739" cy="172975"/>
            <a:chOff x="3915500" y="3855877"/>
            <a:chExt cx="539400" cy="346157"/>
          </a:xfrm>
        </p:grpSpPr>
        <p:sp>
          <p:nvSpPr>
            <p:cNvPr id="1776" name="Google Shape;1776;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78" name="Google Shape;1778;p142"/>
          <p:cNvCxnSpPr/>
          <p:nvPr/>
        </p:nvCxnSpPr>
        <p:spPr>
          <a:xfrm flipH="1" rot="10800000">
            <a:off x="6797038" y="1378838"/>
            <a:ext cx="4200" cy="95400"/>
          </a:xfrm>
          <a:prstGeom prst="straightConnector1">
            <a:avLst/>
          </a:prstGeom>
          <a:noFill/>
          <a:ln cap="flat" cmpd="sng" w="9525">
            <a:solidFill>
              <a:schemeClr val="dk2"/>
            </a:solidFill>
            <a:prstDash val="solid"/>
            <a:round/>
            <a:headEnd len="med" w="med" type="none"/>
            <a:tailEnd len="med" w="med" type="triangle"/>
          </a:ln>
        </p:spPr>
      </p:cxnSp>
      <p:grpSp>
        <p:nvGrpSpPr>
          <p:cNvPr id="1779" name="Google Shape;1779;p142"/>
          <p:cNvGrpSpPr/>
          <p:nvPr/>
        </p:nvGrpSpPr>
        <p:grpSpPr>
          <a:xfrm>
            <a:off x="7570865" y="223676"/>
            <a:ext cx="212739" cy="172975"/>
            <a:chOff x="3915500" y="3855877"/>
            <a:chExt cx="539400" cy="346157"/>
          </a:xfrm>
        </p:grpSpPr>
        <p:sp>
          <p:nvSpPr>
            <p:cNvPr id="1780" name="Google Shape;178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2" name="Google Shape;1782;p142"/>
          <p:cNvGrpSpPr/>
          <p:nvPr/>
        </p:nvGrpSpPr>
        <p:grpSpPr>
          <a:xfrm>
            <a:off x="7570865" y="479501"/>
            <a:ext cx="212739" cy="172975"/>
            <a:chOff x="3915500" y="3855877"/>
            <a:chExt cx="539400" cy="346157"/>
          </a:xfrm>
        </p:grpSpPr>
        <p:sp>
          <p:nvSpPr>
            <p:cNvPr id="1783" name="Google Shape;178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5" name="Google Shape;1785;p142"/>
          <p:cNvGrpSpPr/>
          <p:nvPr/>
        </p:nvGrpSpPr>
        <p:grpSpPr>
          <a:xfrm>
            <a:off x="7570865" y="712088"/>
            <a:ext cx="212739" cy="172975"/>
            <a:chOff x="3915500" y="3855877"/>
            <a:chExt cx="539400" cy="346157"/>
          </a:xfrm>
        </p:grpSpPr>
        <p:sp>
          <p:nvSpPr>
            <p:cNvPr id="1786" name="Google Shape;1786;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8" name="Google Shape;1788;p142"/>
          <p:cNvGrpSpPr/>
          <p:nvPr/>
        </p:nvGrpSpPr>
        <p:grpSpPr>
          <a:xfrm>
            <a:off x="7570890" y="944701"/>
            <a:ext cx="212739" cy="172975"/>
            <a:chOff x="3915500" y="3855877"/>
            <a:chExt cx="539400" cy="346157"/>
          </a:xfrm>
        </p:grpSpPr>
        <p:sp>
          <p:nvSpPr>
            <p:cNvPr id="1789" name="Google Shape;178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1" name="Google Shape;1791;p142"/>
          <p:cNvGrpSpPr/>
          <p:nvPr/>
        </p:nvGrpSpPr>
        <p:grpSpPr>
          <a:xfrm>
            <a:off x="7570890" y="1177301"/>
            <a:ext cx="212739" cy="172975"/>
            <a:chOff x="3915500" y="3855877"/>
            <a:chExt cx="539400" cy="346157"/>
          </a:xfrm>
        </p:grpSpPr>
        <p:sp>
          <p:nvSpPr>
            <p:cNvPr id="1792" name="Google Shape;179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4" name="Google Shape;1794;p142"/>
          <p:cNvGrpSpPr/>
          <p:nvPr/>
        </p:nvGrpSpPr>
        <p:grpSpPr>
          <a:xfrm>
            <a:off x="7842515" y="223676"/>
            <a:ext cx="212739" cy="172975"/>
            <a:chOff x="3915500" y="3855877"/>
            <a:chExt cx="539400" cy="346157"/>
          </a:xfrm>
        </p:grpSpPr>
        <p:sp>
          <p:nvSpPr>
            <p:cNvPr id="1795" name="Google Shape;179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7" name="Google Shape;1797;p142"/>
          <p:cNvGrpSpPr/>
          <p:nvPr/>
        </p:nvGrpSpPr>
        <p:grpSpPr>
          <a:xfrm>
            <a:off x="7842515" y="479501"/>
            <a:ext cx="212739" cy="172975"/>
            <a:chOff x="3915500" y="3855877"/>
            <a:chExt cx="539400" cy="346157"/>
          </a:xfrm>
        </p:grpSpPr>
        <p:sp>
          <p:nvSpPr>
            <p:cNvPr id="1798" name="Google Shape;179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0" name="Google Shape;1800;p142"/>
          <p:cNvGrpSpPr/>
          <p:nvPr/>
        </p:nvGrpSpPr>
        <p:grpSpPr>
          <a:xfrm>
            <a:off x="7842515" y="712088"/>
            <a:ext cx="212739" cy="172975"/>
            <a:chOff x="3915500" y="3855877"/>
            <a:chExt cx="539400" cy="346157"/>
          </a:xfrm>
        </p:grpSpPr>
        <p:sp>
          <p:nvSpPr>
            <p:cNvPr id="1801" name="Google Shape;180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3" name="Google Shape;1803;p142"/>
          <p:cNvGrpSpPr/>
          <p:nvPr/>
        </p:nvGrpSpPr>
        <p:grpSpPr>
          <a:xfrm>
            <a:off x="7842540" y="944701"/>
            <a:ext cx="212739" cy="172975"/>
            <a:chOff x="3915500" y="3855877"/>
            <a:chExt cx="539400" cy="346157"/>
          </a:xfrm>
        </p:grpSpPr>
        <p:sp>
          <p:nvSpPr>
            <p:cNvPr id="1804" name="Google Shape;180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6" name="Google Shape;1806;p142"/>
          <p:cNvGrpSpPr/>
          <p:nvPr/>
        </p:nvGrpSpPr>
        <p:grpSpPr>
          <a:xfrm>
            <a:off x="7842540" y="1177301"/>
            <a:ext cx="212739" cy="172975"/>
            <a:chOff x="3915500" y="3855877"/>
            <a:chExt cx="539400" cy="346157"/>
          </a:xfrm>
        </p:grpSpPr>
        <p:sp>
          <p:nvSpPr>
            <p:cNvPr id="1807" name="Google Shape;180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9" name="Google Shape;1809;p142"/>
          <p:cNvGrpSpPr/>
          <p:nvPr/>
        </p:nvGrpSpPr>
        <p:grpSpPr>
          <a:xfrm>
            <a:off x="8114165" y="223676"/>
            <a:ext cx="212739" cy="172975"/>
            <a:chOff x="3915500" y="3855877"/>
            <a:chExt cx="539400" cy="346157"/>
          </a:xfrm>
        </p:grpSpPr>
        <p:sp>
          <p:nvSpPr>
            <p:cNvPr id="1810" name="Google Shape;181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2" name="Google Shape;1812;p142"/>
          <p:cNvGrpSpPr/>
          <p:nvPr/>
        </p:nvGrpSpPr>
        <p:grpSpPr>
          <a:xfrm>
            <a:off x="8114165" y="479501"/>
            <a:ext cx="212739" cy="172975"/>
            <a:chOff x="3915500" y="3855877"/>
            <a:chExt cx="539400" cy="346157"/>
          </a:xfrm>
        </p:grpSpPr>
        <p:sp>
          <p:nvSpPr>
            <p:cNvPr id="1813" name="Google Shape;181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42"/>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5" name="Google Shape;1815;p142"/>
          <p:cNvSpPr txBox="1"/>
          <p:nvPr/>
        </p:nvSpPr>
        <p:spPr>
          <a:xfrm>
            <a:off x="5674500" y="2790475"/>
            <a:ext cx="33174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400"/>
              <a:buFont typeface="Arial"/>
              <a:buNone/>
            </a:pPr>
            <a:r>
              <a:rPr lang="en" sz="1200">
                <a:latin typeface="Proxima Nova"/>
                <a:ea typeface="Proxima Nova"/>
                <a:cs typeface="Proxima Nova"/>
                <a:sym typeface="Proxima Nova"/>
              </a:rPr>
              <a:t>De</a:t>
            </a:r>
            <a:r>
              <a:rPr lang="en" sz="1200">
                <a:latin typeface="Proxima Nova"/>
                <a:ea typeface="Proxima Nova"/>
                <a:cs typeface="Proxima Nova"/>
                <a:sym typeface="Proxima Nova"/>
              </a:rPr>
              <a:t> Zaal M wordt gebruikt voor een type </a:t>
            </a:r>
            <a:r>
              <a:rPr b="1" lang="en" sz="1200">
                <a:latin typeface="Proxima Nova"/>
                <a:ea typeface="Proxima Nova"/>
                <a:cs typeface="Proxima Nova"/>
                <a:sym typeface="Proxima Nova"/>
              </a:rPr>
              <a:t>activiteit</a:t>
            </a:r>
            <a:r>
              <a:rPr lang="en" sz="1200">
                <a:latin typeface="Proxima Nova"/>
                <a:ea typeface="Proxima Nova"/>
                <a:cs typeface="Proxima Nova"/>
                <a:sym typeface="Proxima Nova"/>
              </a:rPr>
              <a:t>, bv. een congres of dansvoorstelling.</a:t>
            </a:r>
            <a:endParaRPr sz="1200">
              <a:latin typeface="Proxima Nova"/>
              <a:ea typeface="Proxima Nova"/>
              <a:cs typeface="Proxima Nova"/>
              <a:sym typeface="Proxima Nova"/>
            </a:endParaRPr>
          </a:p>
          <a:p>
            <a:pPr indent="0" lvl="0" marL="0" rtl="0" algn="just">
              <a:spcBef>
                <a:spcPts val="0"/>
              </a:spcBef>
              <a:spcAft>
                <a:spcPts val="0"/>
              </a:spcAft>
              <a:buClr>
                <a:srgbClr val="000000"/>
              </a:buClr>
              <a:buSzPts val="1400"/>
              <a:buFont typeface="Arial"/>
              <a:buNone/>
            </a:pPr>
            <a:r>
              <a:t/>
            </a:r>
            <a:endParaRPr b="1" sz="1200">
              <a:latin typeface="Proxima Nova"/>
              <a:ea typeface="Proxima Nova"/>
              <a:cs typeface="Proxima Nova"/>
              <a:sym typeface="Proxima Nova"/>
            </a:endParaRPr>
          </a:p>
          <a:p>
            <a:pPr indent="0" lvl="0" marL="0" rtl="0" algn="just">
              <a:spcBef>
                <a:spcPts val="0"/>
              </a:spcBef>
              <a:spcAft>
                <a:spcPts val="0"/>
              </a:spcAft>
              <a:buClr>
                <a:srgbClr val="000000"/>
              </a:buClr>
              <a:buSzPts val="1400"/>
              <a:buFont typeface="Arial"/>
              <a:buNone/>
            </a:pPr>
            <a:r>
              <a:rPr lang="en" sz="1200">
                <a:latin typeface="Proxima Nova"/>
                <a:ea typeface="Proxima Nova"/>
                <a:cs typeface="Proxima Nova"/>
                <a:sym typeface="Proxima Nova"/>
              </a:rPr>
              <a:t>Het gebruik kan</a:t>
            </a:r>
            <a:r>
              <a:rPr lang="en" sz="1200">
                <a:latin typeface="Proxima Nova"/>
                <a:ea typeface="Proxima Nova"/>
                <a:cs typeface="Proxima Nova"/>
                <a:sym typeface="Proxima Nova"/>
              </a:rPr>
              <a:t> </a:t>
            </a:r>
            <a:r>
              <a:rPr b="1" lang="en" sz="1200">
                <a:latin typeface="Proxima Nova"/>
                <a:ea typeface="Proxima Nova"/>
                <a:cs typeface="Proxima Nova"/>
                <a:sym typeface="Proxima Nova"/>
              </a:rPr>
              <a:t>exclusief of gedeeld</a:t>
            </a:r>
            <a:r>
              <a:rPr lang="en" sz="1200">
                <a:latin typeface="Proxima Nova"/>
                <a:ea typeface="Proxima Nova"/>
                <a:cs typeface="Proxima Nova"/>
                <a:sym typeface="Proxima Nova"/>
              </a:rPr>
              <a:t> </a:t>
            </a:r>
            <a:r>
              <a:rPr lang="en" sz="1200">
                <a:latin typeface="Proxima Nova"/>
                <a:ea typeface="Proxima Nova"/>
                <a:cs typeface="Proxima Nova"/>
                <a:sym typeface="Proxima Nova"/>
              </a:rPr>
              <a:t>zijn.</a:t>
            </a:r>
            <a:endParaRPr sz="1200">
              <a:latin typeface="Proxima Nova"/>
              <a:ea typeface="Proxima Nova"/>
              <a:cs typeface="Proxima Nova"/>
              <a:sym typeface="Proxima Nova"/>
            </a:endParaRPr>
          </a:p>
          <a:p>
            <a:pPr indent="0" lvl="0" marL="0" rtl="0" algn="just">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rtl="0" algn="just">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Zaal M wordt gebruikt voor een bepaalde tijdsduur, de </a:t>
            </a:r>
            <a:r>
              <a:rPr b="1" lang="en" sz="1200">
                <a:latin typeface="Proxima Nova"/>
                <a:ea typeface="Proxima Nova"/>
                <a:cs typeface="Proxima Nova"/>
                <a:sym typeface="Proxima Nova"/>
              </a:rPr>
              <a:t>periode</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just">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rtl="0" algn="just">
              <a:spcBef>
                <a:spcPts val="0"/>
              </a:spcBef>
              <a:spcAft>
                <a:spcPts val="0"/>
              </a:spcAft>
              <a:buClr>
                <a:srgbClr val="000000"/>
              </a:buClr>
              <a:buSzPts val="1400"/>
              <a:buFont typeface="Arial"/>
              <a:buNone/>
            </a:pPr>
            <a:r>
              <a:rPr lang="en" sz="1200">
                <a:latin typeface="Proxima Nova"/>
                <a:ea typeface="Proxima Nova"/>
                <a:cs typeface="Proxima Nova"/>
                <a:sym typeface="Proxima Nova"/>
              </a:rPr>
              <a:t>Er hangt een </a:t>
            </a:r>
            <a:r>
              <a:rPr b="1" lang="en" sz="1200">
                <a:latin typeface="Proxima Nova"/>
                <a:ea typeface="Proxima Nova"/>
                <a:cs typeface="Proxima Nova"/>
                <a:sym typeface="Proxima Nova"/>
              </a:rPr>
              <a:t>prijs</a:t>
            </a:r>
            <a:r>
              <a:rPr lang="en" sz="1200">
                <a:latin typeface="Proxima Nova"/>
                <a:ea typeface="Proxima Nova"/>
                <a:cs typeface="Proxima Nova"/>
                <a:sym typeface="Proxima Nova"/>
              </a:rPr>
              <a:t> vast aan het gebruik van de infrastructuur.</a:t>
            </a:r>
            <a:endParaRPr sz="1200">
              <a:latin typeface="Proxima Nova"/>
              <a:ea typeface="Proxima Nova"/>
              <a:cs typeface="Proxima Nova"/>
              <a:sym typeface="Proxima Nova"/>
            </a:endParaRPr>
          </a:p>
        </p:txBody>
      </p:sp>
      <p:sp>
        <p:nvSpPr>
          <p:cNvPr id="1816" name="Google Shape;1816;p142"/>
          <p:cNvSpPr/>
          <p:nvPr/>
        </p:nvSpPr>
        <p:spPr>
          <a:xfrm>
            <a:off x="731327" y="1842962"/>
            <a:ext cx="2352300" cy="12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activiteit</a:t>
            </a:r>
            <a:r>
              <a:rPr lang="en" sz="1100"/>
              <a:t>: Activiteittype [0..*]</a:t>
            </a:r>
            <a:endParaRPr sz="1100"/>
          </a:p>
          <a:p>
            <a:pPr indent="-298450" lvl="0" marL="457200" marR="0" rtl="0" algn="l">
              <a:lnSpc>
                <a:spcPct val="100000"/>
              </a:lnSpc>
              <a:spcBef>
                <a:spcPts val="0"/>
              </a:spcBef>
              <a:spcAft>
                <a:spcPts val="0"/>
              </a:spcAft>
              <a:buSzPts val="1100"/>
              <a:buChar char="+"/>
            </a:pPr>
            <a:r>
              <a:rPr lang="en" sz="1100"/>
              <a:t>exclusiviteit: Exclusiviteitstype [0..1]</a:t>
            </a:r>
            <a:endParaRPr sz="1100"/>
          </a:p>
          <a:p>
            <a:pPr indent="-298450" lvl="0" marL="457200" marR="0" rtl="0" algn="l">
              <a:lnSpc>
                <a:spcPct val="100000"/>
              </a:lnSpc>
              <a:spcBef>
                <a:spcPts val="0"/>
              </a:spcBef>
              <a:spcAft>
                <a:spcPts val="0"/>
              </a:spcAft>
              <a:buSzPts val="1100"/>
              <a:buChar char="+"/>
            </a:pPr>
            <a:r>
              <a:rPr lang="en" sz="1100"/>
              <a:t>periode: Periode [0..1]</a:t>
            </a:r>
            <a:endParaRPr sz="1100"/>
          </a:p>
          <a:p>
            <a:pPr indent="-298450" lvl="0" marL="457200" marR="0" rtl="0" algn="l">
              <a:lnSpc>
                <a:spcPct val="100000"/>
              </a:lnSpc>
              <a:spcBef>
                <a:spcPts val="0"/>
              </a:spcBef>
              <a:spcAft>
                <a:spcPts val="0"/>
              </a:spcAft>
              <a:buSzPts val="1100"/>
              <a:buChar char="+"/>
            </a:pPr>
            <a:r>
              <a:rPr lang="en" sz="1100"/>
              <a:t>p</a:t>
            </a:r>
            <a:r>
              <a:rPr lang="en" sz="1100"/>
              <a:t>rijs: Prijsinfo </a:t>
            </a:r>
            <a:r>
              <a:rPr lang="en" sz="1100"/>
              <a:t>[0..1]</a:t>
            </a:r>
            <a:endParaRPr sz="1100"/>
          </a:p>
        </p:txBody>
      </p:sp>
      <p:sp>
        <p:nvSpPr>
          <p:cNvPr id="1817" name="Google Shape;1817;p142"/>
          <p:cNvSpPr/>
          <p:nvPr/>
        </p:nvSpPr>
        <p:spPr>
          <a:xfrm>
            <a:off x="731325" y="1439725"/>
            <a:ext cx="2352300" cy="42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Gebruik</a:t>
            </a:r>
            <a:endParaRPr b="0" i="0" sz="1400" u="none" cap="none" strike="noStrike">
              <a:solidFill>
                <a:srgbClr val="000000"/>
              </a:solidFill>
              <a:latin typeface="Arial"/>
              <a:ea typeface="Arial"/>
              <a:cs typeface="Arial"/>
              <a:sym typeface="Arial"/>
            </a:endParaRPr>
          </a:p>
        </p:txBody>
      </p:sp>
      <p:sp>
        <p:nvSpPr>
          <p:cNvPr id="1818" name="Google Shape;1818;p142"/>
          <p:cNvSpPr/>
          <p:nvPr/>
        </p:nvSpPr>
        <p:spPr>
          <a:xfrm>
            <a:off x="732176" y="3982329"/>
            <a:ext cx="1635900" cy="6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gedeeld</a:t>
            </a:r>
            <a:endParaRPr sz="1100"/>
          </a:p>
          <a:p>
            <a:pPr indent="0" lvl="0" marL="0" marR="0" rtl="0" algn="ctr">
              <a:lnSpc>
                <a:spcPct val="100000"/>
              </a:lnSpc>
              <a:spcBef>
                <a:spcPts val="0"/>
              </a:spcBef>
              <a:spcAft>
                <a:spcPts val="0"/>
              </a:spcAft>
              <a:buNone/>
            </a:pPr>
            <a:r>
              <a:rPr lang="en" sz="1100"/>
              <a:t>exclusief</a:t>
            </a:r>
            <a:endParaRPr sz="1100"/>
          </a:p>
        </p:txBody>
      </p:sp>
      <p:sp>
        <p:nvSpPr>
          <p:cNvPr id="1819" name="Google Shape;1819;p142"/>
          <p:cNvSpPr/>
          <p:nvPr/>
        </p:nvSpPr>
        <p:spPr>
          <a:xfrm>
            <a:off x="732175" y="3614850"/>
            <a:ext cx="1635900" cy="385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Exclusiviteitstype</a:t>
            </a:r>
            <a:endParaRPr b="0" i="0" sz="1200" u="none" cap="none" strike="noStrike">
              <a:solidFill>
                <a:srgbClr val="000000"/>
              </a:solidFill>
              <a:latin typeface="Arial"/>
              <a:ea typeface="Arial"/>
              <a:cs typeface="Arial"/>
              <a:sym typeface="Arial"/>
            </a:endParaRPr>
          </a:p>
        </p:txBody>
      </p:sp>
      <p:sp>
        <p:nvSpPr>
          <p:cNvPr id="1820" name="Google Shape;1820;p142"/>
          <p:cNvSpPr/>
          <p:nvPr/>
        </p:nvSpPr>
        <p:spPr>
          <a:xfrm>
            <a:off x="2601551" y="3982329"/>
            <a:ext cx="1635900" cy="6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821" name="Google Shape;1821;p142"/>
          <p:cNvSpPr/>
          <p:nvPr/>
        </p:nvSpPr>
        <p:spPr>
          <a:xfrm>
            <a:off x="2601550" y="3614850"/>
            <a:ext cx="1635900" cy="385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Activiteittype</a:t>
            </a:r>
            <a:endParaRPr b="0" i="0" sz="1200" u="none" cap="none" strike="noStrike">
              <a:solidFill>
                <a:srgbClr val="000000"/>
              </a:solidFill>
              <a:latin typeface="Arial"/>
              <a:ea typeface="Arial"/>
              <a:cs typeface="Arial"/>
              <a:sym typeface="Arial"/>
            </a:endParaRPr>
          </a:p>
        </p:txBody>
      </p:sp>
      <p:sp>
        <p:nvSpPr>
          <p:cNvPr id="1822" name="Google Shape;1822;p142"/>
          <p:cNvSpPr/>
          <p:nvPr/>
        </p:nvSpPr>
        <p:spPr>
          <a:xfrm>
            <a:off x="3457026" y="1807204"/>
            <a:ext cx="1635900" cy="62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823" name="Google Shape;1823;p142"/>
          <p:cNvSpPr/>
          <p:nvPr/>
        </p:nvSpPr>
        <p:spPr>
          <a:xfrm>
            <a:off x="3457025" y="1439725"/>
            <a:ext cx="1635900" cy="385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Prijsinfo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43"/>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rial"/>
                <a:ea typeface="Arial"/>
                <a:cs typeface="Arial"/>
                <a:sym typeface="Arial"/>
              </a:rPr>
              <a:t>Storyline - jeugdinfrastructuur</a:t>
            </a:r>
            <a:endParaRPr b="1" sz="3600">
              <a:latin typeface="Arial"/>
              <a:ea typeface="Arial"/>
              <a:cs typeface="Arial"/>
              <a:sym typeface="Arial"/>
            </a:endParaRPr>
          </a:p>
        </p:txBody>
      </p:sp>
      <p:sp>
        <p:nvSpPr>
          <p:cNvPr id="1829" name="Google Shape;1829;p143"/>
          <p:cNvSpPr txBox="1"/>
          <p:nvPr>
            <p:ph idx="1" type="body"/>
          </p:nvPr>
        </p:nvSpPr>
        <p:spPr>
          <a:xfrm>
            <a:off x="540000" y="1310575"/>
            <a:ext cx="4032000" cy="2754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latin typeface="Calibri"/>
                <a:ea typeface="Calibri"/>
                <a:cs typeface="Calibri"/>
                <a:sym typeface="Calibri"/>
              </a:rPr>
              <a:t>Een </a:t>
            </a:r>
            <a:r>
              <a:rPr lang="en">
                <a:latin typeface="Calibri"/>
                <a:ea typeface="Calibri"/>
                <a:cs typeface="Calibri"/>
                <a:sym typeface="Calibri"/>
              </a:rPr>
              <a:t>jeugdvereniging wil een lokaal en terrein huren van een andere jeugdbeweging voor hun zomerkamp.</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p:txBody>
      </p:sp>
      <p:pic>
        <p:nvPicPr>
          <p:cNvPr id="1830" name="Google Shape;1830;p143"/>
          <p:cNvPicPr preferRelativeResize="0"/>
          <p:nvPr/>
        </p:nvPicPr>
        <p:blipFill>
          <a:blip r:embed="rId3">
            <a:alphaModFix/>
          </a:blip>
          <a:stretch>
            <a:fillRect/>
          </a:stretch>
        </p:blipFill>
        <p:spPr>
          <a:xfrm>
            <a:off x="5727300" y="2472250"/>
            <a:ext cx="3416700" cy="2671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44"/>
          <p:cNvSpPr/>
          <p:nvPr/>
        </p:nvSpPr>
        <p:spPr>
          <a:xfrm>
            <a:off x="5391150" y="-125"/>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1836" name="Google Shape;1836;p144"/>
          <p:cNvSpPr txBox="1"/>
          <p:nvPr/>
        </p:nvSpPr>
        <p:spPr>
          <a:xfrm>
            <a:off x="628650" y="273850"/>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jeugdinfrastructuur</a:t>
            </a:r>
            <a:endParaRPr b="1" i="0" sz="2400" u="none" cap="none" strike="noStrike">
              <a:solidFill>
                <a:srgbClr val="000000"/>
              </a:solidFill>
              <a:latin typeface="Arial"/>
              <a:ea typeface="Arial"/>
              <a:cs typeface="Arial"/>
              <a:sym typeface="Arial"/>
            </a:endParaRPr>
          </a:p>
        </p:txBody>
      </p:sp>
      <p:sp>
        <p:nvSpPr>
          <p:cNvPr id="1837" name="Google Shape;1837;p144"/>
          <p:cNvSpPr txBox="1"/>
          <p:nvPr/>
        </p:nvSpPr>
        <p:spPr>
          <a:xfrm>
            <a:off x="399200" y="755025"/>
            <a:ext cx="50358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Een jeugdbeweging uit Geraardsbergen wil een lokaal en terrein van een andere jeugdbeweging huren voor een weekend. Ze bekijken de infrastructuur van Scouts De Zonnekerels uit Gent.</a:t>
            </a:r>
            <a:endParaRPr sz="1300">
              <a:solidFill>
                <a:schemeClr val="dk1"/>
              </a:solidFill>
              <a:latin typeface="Calibri"/>
              <a:ea typeface="Calibri"/>
              <a:cs typeface="Calibri"/>
              <a:sym typeface="Calibri"/>
            </a:endParaRPr>
          </a:p>
        </p:txBody>
      </p:sp>
      <p:sp>
        <p:nvSpPr>
          <p:cNvPr id="1838" name="Google Shape;1838;p144"/>
          <p:cNvSpPr txBox="1"/>
          <p:nvPr/>
        </p:nvSpPr>
        <p:spPr>
          <a:xfrm>
            <a:off x="5674500" y="3034700"/>
            <a:ext cx="31815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a:t>
            </a:r>
            <a:r>
              <a:rPr b="1" lang="en" sz="1200">
                <a:latin typeface="Proxima Nova"/>
                <a:ea typeface="Proxima Nova"/>
                <a:cs typeface="Proxima Nova"/>
                <a:sym typeface="Proxima Nova"/>
              </a:rPr>
              <a:t>Infrastructuur</a:t>
            </a:r>
            <a:r>
              <a:rPr lang="en" sz="1200">
                <a:latin typeface="Proxima Nova"/>
                <a:ea typeface="Proxima Nova"/>
                <a:cs typeface="Proxima Nova"/>
                <a:sym typeface="Proxima Nova"/>
              </a:rPr>
              <a:t> is</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De Hoeve.</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a:t>
            </a:r>
            <a:r>
              <a:rPr b="1" lang="en" sz="1200">
                <a:latin typeface="Proxima Nova"/>
                <a:ea typeface="Proxima Nova"/>
                <a:cs typeface="Proxima Nova"/>
                <a:sym typeface="Proxima Nova"/>
              </a:rPr>
              <a:t>locatie</a:t>
            </a:r>
            <a:r>
              <a:rPr lang="en" sz="1200">
                <a:latin typeface="Proxima Nova"/>
                <a:ea typeface="Proxima Nova"/>
                <a:cs typeface="Proxima Nova"/>
                <a:sym typeface="Proxima Nova"/>
              </a:rPr>
              <a:t> van De Hoeve is Primulastraat 9 te Gent.</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Het </a:t>
            </a:r>
            <a:r>
              <a:rPr b="1" lang="en" sz="1200">
                <a:latin typeface="Proxima Nova"/>
                <a:ea typeface="Proxima Nova"/>
                <a:cs typeface="Proxima Nova"/>
                <a:sym typeface="Proxima Nova"/>
              </a:rPr>
              <a:t>infrastructuurtype </a:t>
            </a:r>
            <a:r>
              <a:rPr lang="en" sz="1200">
                <a:latin typeface="Proxima Nova"/>
                <a:ea typeface="Proxima Nova"/>
                <a:cs typeface="Proxima Nova"/>
                <a:sym typeface="Proxima Nova"/>
              </a:rPr>
              <a:t>is een gebouw.</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p:txBody>
      </p:sp>
      <p:sp>
        <p:nvSpPr>
          <p:cNvPr id="1839" name="Google Shape;1839;p144"/>
          <p:cNvSpPr/>
          <p:nvPr/>
        </p:nvSpPr>
        <p:spPr>
          <a:xfrm>
            <a:off x="6042040" y="496763"/>
            <a:ext cx="212700" cy="5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0" name="Google Shape;1840;p144"/>
          <p:cNvGrpSpPr/>
          <p:nvPr/>
        </p:nvGrpSpPr>
        <p:grpSpPr>
          <a:xfrm>
            <a:off x="6042040" y="496763"/>
            <a:ext cx="212739" cy="172975"/>
            <a:chOff x="3915500" y="3855877"/>
            <a:chExt cx="539400" cy="346157"/>
          </a:xfrm>
        </p:grpSpPr>
        <p:sp>
          <p:nvSpPr>
            <p:cNvPr id="1841" name="Google Shape;184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44"/>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43" name="Google Shape;1843;p144"/>
          <p:cNvCxnSpPr>
            <a:stCxn id="1842" idx="1"/>
            <a:endCxn id="1841" idx="1"/>
          </p:cNvCxnSpPr>
          <p:nvPr/>
        </p:nvCxnSpPr>
        <p:spPr>
          <a:xfrm>
            <a:off x="6042040" y="523372"/>
            <a:ext cx="600" cy="852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844" name="Google Shape;1844;p144"/>
          <p:cNvCxnSpPr/>
          <p:nvPr/>
        </p:nvCxnSpPr>
        <p:spPr>
          <a:xfrm flipH="1" rot="10800000">
            <a:off x="6145550" y="669750"/>
            <a:ext cx="5700" cy="1120200"/>
          </a:xfrm>
          <a:prstGeom prst="straightConnector1">
            <a:avLst/>
          </a:prstGeom>
          <a:noFill/>
          <a:ln cap="flat" cmpd="sng" w="9525">
            <a:solidFill>
              <a:schemeClr val="dk2"/>
            </a:solidFill>
            <a:prstDash val="solid"/>
            <a:round/>
            <a:headEnd len="med" w="med" type="none"/>
            <a:tailEnd len="med" w="med" type="triangle"/>
          </a:ln>
        </p:spPr>
      </p:cxnSp>
      <p:grpSp>
        <p:nvGrpSpPr>
          <p:cNvPr id="1845" name="Google Shape;1845;p144"/>
          <p:cNvGrpSpPr/>
          <p:nvPr/>
        </p:nvGrpSpPr>
        <p:grpSpPr>
          <a:xfrm>
            <a:off x="6254740" y="908301"/>
            <a:ext cx="212739" cy="172975"/>
            <a:chOff x="3915500" y="3855877"/>
            <a:chExt cx="539400" cy="346157"/>
          </a:xfrm>
        </p:grpSpPr>
        <p:sp>
          <p:nvSpPr>
            <p:cNvPr id="1846" name="Google Shape;1846;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8" name="Google Shape;1848;p144"/>
          <p:cNvGrpSpPr/>
          <p:nvPr/>
        </p:nvGrpSpPr>
        <p:grpSpPr>
          <a:xfrm>
            <a:off x="6254740" y="1187313"/>
            <a:ext cx="212739" cy="172975"/>
            <a:chOff x="3915500" y="3855877"/>
            <a:chExt cx="539400" cy="346157"/>
          </a:xfrm>
        </p:grpSpPr>
        <p:sp>
          <p:nvSpPr>
            <p:cNvPr id="1849" name="Google Shape;1849;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1" name="Google Shape;1851;p144"/>
          <p:cNvGrpSpPr/>
          <p:nvPr/>
        </p:nvGrpSpPr>
        <p:grpSpPr>
          <a:xfrm>
            <a:off x="6254740" y="1439713"/>
            <a:ext cx="212739" cy="172975"/>
            <a:chOff x="3915500" y="3855877"/>
            <a:chExt cx="539400" cy="346157"/>
          </a:xfrm>
        </p:grpSpPr>
        <p:sp>
          <p:nvSpPr>
            <p:cNvPr id="1852" name="Google Shape;185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4" name="Google Shape;1854;p144"/>
          <p:cNvGrpSpPr/>
          <p:nvPr/>
        </p:nvGrpSpPr>
        <p:grpSpPr>
          <a:xfrm>
            <a:off x="6254740" y="1692113"/>
            <a:ext cx="212739" cy="172975"/>
            <a:chOff x="3915500" y="3855877"/>
            <a:chExt cx="539400" cy="346157"/>
          </a:xfrm>
        </p:grpSpPr>
        <p:sp>
          <p:nvSpPr>
            <p:cNvPr id="1855" name="Google Shape;185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57" name="Google Shape;1857;p144"/>
          <p:cNvCxnSpPr/>
          <p:nvPr/>
        </p:nvCxnSpPr>
        <p:spPr>
          <a:xfrm flipH="1">
            <a:off x="6160540" y="10192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858" name="Google Shape;1858;p144"/>
          <p:cNvCxnSpPr/>
          <p:nvPr/>
        </p:nvCxnSpPr>
        <p:spPr>
          <a:xfrm flipH="1">
            <a:off x="6160540" y="13097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859" name="Google Shape;1859;p144"/>
          <p:cNvCxnSpPr/>
          <p:nvPr/>
        </p:nvCxnSpPr>
        <p:spPr>
          <a:xfrm flipH="1">
            <a:off x="6160540" y="15391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1860" name="Google Shape;1860;p144"/>
          <p:cNvCxnSpPr/>
          <p:nvPr/>
        </p:nvCxnSpPr>
        <p:spPr>
          <a:xfrm flipH="1">
            <a:off x="6160540" y="1778174"/>
            <a:ext cx="94200" cy="900"/>
          </a:xfrm>
          <a:prstGeom prst="straightConnector1">
            <a:avLst/>
          </a:prstGeom>
          <a:noFill/>
          <a:ln cap="flat" cmpd="sng" w="9525">
            <a:solidFill>
              <a:schemeClr val="dk2"/>
            </a:solidFill>
            <a:prstDash val="solid"/>
            <a:round/>
            <a:headEnd len="med" w="med" type="none"/>
            <a:tailEnd len="med" w="med" type="none"/>
          </a:ln>
        </p:spPr>
      </p:cxnSp>
      <p:grpSp>
        <p:nvGrpSpPr>
          <p:cNvPr id="1861" name="Google Shape;1861;p144"/>
          <p:cNvGrpSpPr/>
          <p:nvPr/>
        </p:nvGrpSpPr>
        <p:grpSpPr>
          <a:xfrm>
            <a:off x="5816915" y="2022876"/>
            <a:ext cx="212739" cy="172975"/>
            <a:chOff x="3915500" y="3855877"/>
            <a:chExt cx="539400" cy="346157"/>
          </a:xfrm>
        </p:grpSpPr>
        <p:sp>
          <p:nvSpPr>
            <p:cNvPr id="1862" name="Google Shape;186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4" name="Google Shape;1864;p144"/>
          <p:cNvGrpSpPr/>
          <p:nvPr/>
        </p:nvGrpSpPr>
        <p:grpSpPr>
          <a:xfrm>
            <a:off x="5816915" y="2280051"/>
            <a:ext cx="212739" cy="172975"/>
            <a:chOff x="3915500" y="3855877"/>
            <a:chExt cx="539400" cy="346157"/>
          </a:xfrm>
        </p:grpSpPr>
        <p:sp>
          <p:nvSpPr>
            <p:cNvPr id="1865" name="Google Shape;186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7" name="Google Shape;1867;p144"/>
          <p:cNvGrpSpPr/>
          <p:nvPr/>
        </p:nvGrpSpPr>
        <p:grpSpPr>
          <a:xfrm>
            <a:off x="6101277" y="2017151"/>
            <a:ext cx="212739" cy="172975"/>
            <a:chOff x="3915500" y="3855877"/>
            <a:chExt cx="539400" cy="346157"/>
          </a:xfrm>
        </p:grpSpPr>
        <p:sp>
          <p:nvSpPr>
            <p:cNvPr id="1868" name="Google Shape;186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0" name="Google Shape;1870;p144"/>
          <p:cNvGrpSpPr/>
          <p:nvPr/>
        </p:nvGrpSpPr>
        <p:grpSpPr>
          <a:xfrm>
            <a:off x="6101277" y="2274326"/>
            <a:ext cx="212739" cy="172975"/>
            <a:chOff x="3915500" y="3855877"/>
            <a:chExt cx="539400" cy="346157"/>
          </a:xfrm>
        </p:grpSpPr>
        <p:sp>
          <p:nvSpPr>
            <p:cNvPr id="1871" name="Google Shape;187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3" name="Google Shape;1873;p144"/>
          <p:cNvGrpSpPr/>
          <p:nvPr/>
        </p:nvGrpSpPr>
        <p:grpSpPr>
          <a:xfrm>
            <a:off x="6385640" y="2022876"/>
            <a:ext cx="212739" cy="172975"/>
            <a:chOff x="3915500" y="3855877"/>
            <a:chExt cx="539400" cy="346157"/>
          </a:xfrm>
        </p:grpSpPr>
        <p:sp>
          <p:nvSpPr>
            <p:cNvPr id="1874" name="Google Shape;187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6" name="Google Shape;1876;p144"/>
          <p:cNvGrpSpPr/>
          <p:nvPr/>
        </p:nvGrpSpPr>
        <p:grpSpPr>
          <a:xfrm>
            <a:off x="6385640" y="2280051"/>
            <a:ext cx="212739" cy="172975"/>
            <a:chOff x="3915500" y="3855877"/>
            <a:chExt cx="539400" cy="346157"/>
          </a:xfrm>
        </p:grpSpPr>
        <p:sp>
          <p:nvSpPr>
            <p:cNvPr id="1877" name="Google Shape;187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9" name="Google Shape;1879;p144"/>
          <p:cNvGrpSpPr/>
          <p:nvPr/>
        </p:nvGrpSpPr>
        <p:grpSpPr>
          <a:xfrm>
            <a:off x="6669990" y="2028601"/>
            <a:ext cx="212739" cy="172975"/>
            <a:chOff x="3915500" y="3855877"/>
            <a:chExt cx="539400" cy="346157"/>
          </a:xfrm>
        </p:grpSpPr>
        <p:sp>
          <p:nvSpPr>
            <p:cNvPr id="1880" name="Google Shape;188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2" name="Google Shape;1882;p144"/>
          <p:cNvGrpSpPr/>
          <p:nvPr/>
        </p:nvGrpSpPr>
        <p:grpSpPr>
          <a:xfrm>
            <a:off x="6669990" y="2285776"/>
            <a:ext cx="212739" cy="172975"/>
            <a:chOff x="3915500" y="3855877"/>
            <a:chExt cx="539400" cy="346157"/>
          </a:xfrm>
        </p:grpSpPr>
        <p:sp>
          <p:nvSpPr>
            <p:cNvPr id="1883" name="Google Shape;188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5" name="Google Shape;1885;p144"/>
          <p:cNvGrpSpPr/>
          <p:nvPr/>
        </p:nvGrpSpPr>
        <p:grpSpPr>
          <a:xfrm>
            <a:off x="6954352" y="2022876"/>
            <a:ext cx="212739" cy="172975"/>
            <a:chOff x="3915500" y="3855877"/>
            <a:chExt cx="539400" cy="346157"/>
          </a:xfrm>
        </p:grpSpPr>
        <p:sp>
          <p:nvSpPr>
            <p:cNvPr id="1886" name="Google Shape;1886;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8" name="Google Shape;1888;p144"/>
          <p:cNvGrpSpPr/>
          <p:nvPr/>
        </p:nvGrpSpPr>
        <p:grpSpPr>
          <a:xfrm>
            <a:off x="6954352" y="2280051"/>
            <a:ext cx="212739" cy="172975"/>
            <a:chOff x="3915500" y="3855877"/>
            <a:chExt cx="539400" cy="346157"/>
          </a:xfrm>
        </p:grpSpPr>
        <p:sp>
          <p:nvSpPr>
            <p:cNvPr id="1889" name="Google Shape;1889;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1" name="Google Shape;1891;p144"/>
          <p:cNvGrpSpPr/>
          <p:nvPr/>
        </p:nvGrpSpPr>
        <p:grpSpPr>
          <a:xfrm>
            <a:off x="7238715" y="2028601"/>
            <a:ext cx="212739" cy="172975"/>
            <a:chOff x="3915500" y="3855877"/>
            <a:chExt cx="539400" cy="346157"/>
          </a:xfrm>
        </p:grpSpPr>
        <p:sp>
          <p:nvSpPr>
            <p:cNvPr id="1892" name="Google Shape;189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4" name="Google Shape;1894;p144"/>
          <p:cNvGrpSpPr/>
          <p:nvPr/>
        </p:nvGrpSpPr>
        <p:grpSpPr>
          <a:xfrm>
            <a:off x="7238715" y="2285776"/>
            <a:ext cx="212739" cy="172975"/>
            <a:chOff x="3915500" y="3855877"/>
            <a:chExt cx="539400" cy="346157"/>
          </a:xfrm>
        </p:grpSpPr>
        <p:sp>
          <p:nvSpPr>
            <p:cNvPr id="1895" name="Google Shape;189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7" name="Google Shape;1897;p144"/>
          <p:cNvGrpSpPr/>
          <p:nvPr/>
        </p:nvGrpSpPr>
        <p:grpSpPr>
          <a:xfrm>
            <a:off x="7523065" y="2034326"/>
            <a:ext cx="212739" cy="172975"/>
            <a:chOff x="3915500" y="3855877"/>
            <a:chExt cx="539400" cy="346157"/>
          </a:xfrm>
        </p:grpSpPr>
        <p:sp>
          <p:nvSpPr>
            <p:cNvPr id="1898" name="Google Shape;189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0" name="Google Shape;1900;p144"/>
          <p:cNvGrpSpPr/>
          <p:nvPr/>
        </p:nvGrpSpPr>
        <p:grpSpPr>
          <a:xfrm>
            <a:off x="7523065" y="2291501"/>
            <a:ext cx="212739" cy="172975"/>
            <a:chOff x="3915500" y="3855877"/>
            <a:chExt cx="539400" cy="346157"/>
          </a:xfrm>
        </p:grpSpPr>
        <p:sp>
          <p:nvSpPr>
            <p:cNvPr id="1901" name="Google Shape;190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3" name="Google Shape;1903;p144"/>
          <p:cNvGrpSpPr/>
          <p:nvPr/>
        </p:nvGrpSpPr>
        <p:grpSpPr>
          <a:xfrm>
            <a:off x="7807427" y="2028601"/>
            <a:ext cx="212739" cy="172975"/>
            <a:chOff x="3915500" y="3855877"/>
            <a:chExt cx="539400" cy="346157"/>
          </a:xfrm>
        </p:grpSpPr>
        <p:sp>
          <p:nvSpPr>
            <p:cNvPr id="1904" name="Google Shape;190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6" name="Google Shape;1906;p144"/>
          <p:cNvGrpSpPr/>
          <p:nvPr/>
        </p:nvGrpSpPr>
        <p:grpSpPr>
          <a:xfrm>
            <a:off x="7807427" y="2285776"/>
            <a:ext cx="212739" cy="172975"/>
            <a:chOff x="3915500" y="3855877"/>
            <a:chExt cx="539400" cy="346157"/>
          </a:xfrm>
        </p:grpSpPr>
        <p:sp>
          <p:nvSpPr>
            <p:cNvPr id="1907" name="Google Shape;190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9" name="Google Shape;1909;p144"/>
          <p:cNvGrpSpPr/>
          <p:nvPr/>
        </p:nvGrpSpPr>
        <p:grpSpPr>
          <a:xfrm>
            <a:off x="8091790" y="2034326"/>
            <a:ext cx="212739" cy="172975"/>
            <a:chOff x="3915500" y="3855877"/>
            <a:chExt cx="539400" cy="346157"/>
          </a:xfrm>
        </p:grpSpPr>
        <p:sp>
          <p:nvSpPr>
            <p:cNvPr id="1910" name="Google Shape;191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2" name="Google Shape;1912;p144"/>
          <p:cNvGrpSpPr/>
          <p:nvPr/>
        </p:nvGrpSpPr>
        <p:grpSpPr>
          <a:xfrm>
            <a:off x="8091790" y="2291501"/>
            <a:ext cx="212739" cy="172975"/>
            <a:chOff x="3915500" y="3855877"/>
            <a:chExt cx="539400" cy="346157"/>
          </a:xfrm>
        </p:grpSpPr>
        <p:sp>
          <p:nvSpPr>
            <p:cNvPr id="1913" name="Google Shape;191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44"/>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5" name="Google Shape;1915;p144"/>
          <p:cNvGrpSpPr/>
          <p:nvPr/>
        </p:nvGrpSpPr>
        <p:grpSpPr>
          <a:xfrm>
            <a:off x="6692765" y="479488"/>
            <a:ext cx="212739" cy="172975"/>
            <a:chOff x="3915500" y="3855877"/>
            <a:chExt cx="539400" cy="346157"/>
          </a:xfrm>
        </p:grpSpPr>
        <p:sp>
          <p:nvSpPr>
            <p:cNvPr id="1916" name="Google Shape;1916;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8" name="Google Shape;1918;p144"/>
          <p:cNvGrpSpPr/>
          <p:nvPr/>
        </p:nvGrpSpPr>
        <p:grpSpPr>
          <a:xfrm>
            <a:off x="6692740" y="735326"/>
            <a:ext cx="212739" cy="172975"/>
            <a:chOff x="3915500" y="3855877"/>
            <a:chExt cx="539400" cy="346157"/>
          </a:xfrm>
        </p:grpSpPr>
        <p:sp>
          <p:nvSpPr>
            <p:cNvPr id="1919" name="Google Shape;1919;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1" name="Google Shape;1921;p144"/>
          <p:cNvGrpSpPr/>
          <p:nvPr/>
        </p:nvGrpSpPr>
        <p:grpSpPr>
          <a:xfrm>
            <a:off x="6692740" y="991151"/>
            <a:ext cx="212739" cy="172975"/>
            <a:chOff x="3915500" y="3855877"/>
            <a:chExt cx="539400" cy="346157"/>
          </a:xfrm>
        </p:grpSpPr>
        <p:sp>
          <p:nvSpPr>
            <p:cNvPr id="1922" name="Google Shape;192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4" name="Google Shape;1924;p144"/>
          <p:cNvGrpSpPr/>
          <p:nvPr/>
        </p:nvGrpSpPr>
        <p:grpSpPr>
          <a:xfrm>
            <a:off x="6692740" y="1223738"/>
            <a:ext cx="212739" cy="172975"/>
            <a:chOff x="3915500" y="3855877"/>
            <a:chExt cx="539400" cy="346157"/>
          </a:xfrm>
        </p:grpSpPr>
        <p:sp>
          <p:nvSpPr>
            <p:cNvPr id="1925" name="Google Shape;192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7" name="Google Shape;1927;p144"/>
          <p:cNvGrpSpPr/>
          <p:nvPr/>
        </p:nvGrpSpPr>
        <p:grpSpPr>
          <a:xfrm>
            <a:off x="6692765" y="1456351"/>
            <a:ext cx="212739" cy="172975"/>
            <a:chOff x="3915500" y="3855877"/>
            <a:chExt cx="539400" cy="346157"/>
          </a:xfrm>
        </p:grpSpPr>
        <p:sp>
          <p:nvSpPr>
            <p:cNvPr id="1928" name="Google Shape;192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0" name="Google Shape;1930;p144"/>
          <p:cNvGrpSpPr/>
          <p:nvPr/>
        </p:nvGrpSpPr>
        <p:grpSpPr>
          <a:xfrm>
            <a:off x="6692765" y="1688951"/>
            <a:ext cx="212739" cy="172975"/>
            <a:chOff x="3915500" y="3855877"/>
            <a:chExt cx="539400" cy="346157"/>
          </a:xfrm>
        </p:grpSpPr>
        <p:sp>
          <p:nvSpPr>
            <p:cNvPr id="1931" name="Google Shape;193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3" name="Google Shape;1933;p144"/>
          <p:cNvGrpSpPr/>
          <p:nvPr/>
        </p:nvGrpSpPr>
        <p:grpSpPr>
          <a:xfrm>
            <a:off x="6692740" y="223676"/>
            <a:ext cx="212739" cy="172975"/>
            <a:chOff x="3915500" y="3855877"/>
            <a:chExt cx="539400" cy="346157"/>
          </a:xfrm>
        </p:grpSpPr>
        <p:sp>
          <p:nvSpPr>
            <p:cNvPr id="1934" name="Google Shape;193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p144"/>
          <p:cNvGrpSpPr/>
          <p:nvPr/>
        </p:nvGrpSpPr>
        <p:grpSpPr>
          <a:xfrm>
            <a:off x="6964390" y="479488"/>
            <a:ext cx="212739" cy="172975"/>
            <a:chOff x="3915500" y="3855877"/>
            <a:chExt cx="539400" cy="346157"/>
          </a:xfrm>
        </p:grpSpPr>
        <p:sp>
          <p:nvSpPr>
            <p:cNvPr id="1937" name="Google Shape;193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9" name="Google Shape;1939;p144"/>
          <p:cNvGrpSpPr/>
          <p:nvPr/>
        </p:nvGrpSpPr>
        <p:grpSpPr>
          <a:xfrm>
            <a:off x="6964365" y="735326"/>
            <a:ext cx="212739" cy="172975"/>
            <a:chOff x="3915500" y="3855877"/>
            <a:chExt cx="539400" cy="346157"/>
          </a:xfrm>
        </p:grpSpPr>
        <p:sp>
          <p:nvSpPr>
            <p:cNvPr id="1940" name="Google Shape;194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2" name="Google Shape;1942;p144"/>
          <p:cNvGrpSpPr/>
          <p:nvPr/>
        </p:nvGrpSpPr>
        <p:grpSpPr>
          <a:xfrm>
            <a:off x="6964365" y="991151"/>
            <a:ext cx="212739" cy="172975"/>
            <a:chOff x="3915500" y="3855877"/>
            <a:chExt cx="539400" cy="346157"/>
          </a:xfrm>
        </p:grpSpPr>
        <p:sp>
          <p:nvSpPr>
            <p:cNvPr id="1943" name="Google Shape;194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5" name="Google Shape;1945;p144"/>
          <p:cNvGrpSpPr/>
          <p:nvPr/>
        </p:nvGrpSpPr>
        <p:grpSpPr>
          <a:xfrm>
            <a:off x="6964365" y="1223738"/>
            <a:ext cx="212739" cy="172975"/>
            <a:chOff x="3915500" y="3855877"/>
            <a:chExt cx="539400" cy="346157"/>
          </a:xfrm>
        </p:grpSpPr>
        <p:sp>
          <p:nvSpPr>
            <p:cNvPr id="1946" name="Google Shape;1946;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8" name="Google Shape;1948;p144"/>
          <p:cNvGrpSpPr/>
          <p:nvPr/>
        </p:nvGrpSpPr>
        <p:grpSpPr>
          <a:xfrm>
            <a:off x="6964390" y="1456351"/>
            <a:ext cx="212739" cy="172975"/>
            <a:chOff x="3915500" y="3855877"/>
            <a:chExt cx="539400" cy="346157"/>
          </a:xfrm>
        </p:grpSpPr>
        <p:sp>
          <p:nvSpPr>
            <p:cNvPr id="1949" name="Google Shape;1949;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1" name="Google Shape;1951;p144"/>
          <p:cNvGrpSpPr/>
          <p:nvPr/>
        </p:nvGrpSpPr>
        <p:grpSpPr>
          <a:xfrm>
            <a:off x="6964390" y="1688951"/>
            <a:ext cx="212739" cy="172975"/>
            <a:chOff x="3915500" y="3855877"/>
            <a:chExt cx="539400" cy="346157"/>
          </a:xfrm>
        </p:grpSpPr>
        <p:sp>
          <p:nvSpPr>
            <p:cNvPr id="1952" name="Google Shape;195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4" name="Google Shape;1954;p144"/>
          <p:cNvGrpSpPr/>
          <p:nvPr/>
        </p:nvGrpSpPr>
        <p:grpSpPr>
          <a:xfrm>
            <a:off x="6964365" y="223676"/>
            <a:ext cx="212739" cy="172975"/>
            <a:chOff x="3915500" y="3855877"/>
            <a:chExt cx="539400" cy="346157"/>
          </a:xfrm>
        </p:grpSpPr>
        <p:sp>
          <p:nvSpPr>
            <p:cNvPr id="1955" name="Google Shape;195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7" name="Google Shape;1957;p144"/>
          <p:cNvGrpSpPr/>
          <p:nvPr/>
        </p:nvGrpSpPr>
        <p:grpSpPr>
          <a:xfrm>
            <a:off x="7236040" y="479488"/>
            <a:ext cx="212739" cy="172975"/>
            <a:chOff x="3915500" y="3855877"/>
            <a:chExt cx="539400" cy="346157"/>
          </a:xfrm>
        </p:grpSpPr>
        <p:sp>
          <p:nvSpPr>
            <p:cNvPr id="1958" name="Google Shape;195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0" name="Google Shape;1960;p144"/>
          <p:cNvGrpSpPr/>
          <p:nvPr/>
        </p:nvGrpSpPr>
        <p:grpSpPr>
          <a:xfrm>
            <a:off x="7236015" y="735326"/>
            <a:ext cx="212739" cy="172975"/>
            <a:chOff x="3915500" y="3855877"/>
            <a:chExt cx="539400" cy="346157"/>
          </a:xfrm>
        </p:grpSpPr>
        <p:sp>
          <p:nvSpPr>
            <p:cNvPr id="1961" name="Google Shape;196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3" name="Google Shape;1963;p144"/>
          <p:cNvGrpSpPr/>
          <p:nvPr/>
        </p:nvGrpSpPr>
        <p:grpSpPr>
          <a:xfrm>
            <a:off x="7236015" y="991151"/>
            <a:ext cx="212739" cy="172975"/>
            <a:chOff x="3915500" y="3855877"/>
            <a:chExt cx="539400" cy="346157"/>
          </a:xfrm>
        </p:grpSpPr>
        <p:sp>
          <p:nvSpPr>
            <p:cNvPr id="1964" name="Google Shape;196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6" name="Google Shape;1966;p144"/>
          <p:cNvGrpSpPr/>
          <p:nvPr/>
        </p:nvGrpSpPr>
        <p:grpSpPr>
          <a:xfrm>
            <a:off x="7236015" y="1223738"/>
            <a:ext cx="212739" cy="172975"/>
            <a:chOff x="3915500" y="3855877"/>
            <a:chExt cx="539400" cy="346157"/>
          </a:xfrm>
        </p:grpSpPr>
        <p:sp>
          <p:nvSpPr>
            <p:cNvPr id="1967" name="Google Shape;196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9" name="Google Shape;1969;p144"/>
          <p:cNvGrpSpPr/>
          <p:nvPr/>
        </p:nvGrpSpPr>
        <p:grpSpPr>
          <a:xfrm>
            <a:off x="7236040" y="1456351"/>
            <a:ext cx="212739" cy="172975"/>
            <a:chOff x="3915500" y="3855877"/>
            <a:chExt cx="539400" cy="346157"/>
          </a:xfrm>
        </p:grpSpPr>
        <p:sp>
          <p:nvSpPr>
            <p:cNvPr id="1970" name="Google Shape;197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2" name="Google Shape;1972;p144"/>
          <p:cNvGrpSpPr/>
          <p:nvPr/>
        </p:nvGrpSpPr>
        <p:grpSpPr>
          <a:xfrm>
            <a:off x="7236040" y="1688951"/>
            <a:ext cx="212739" cy="172975"/>
            <a:chOff x="3915500" y="3855877"/>
            <a:chExt cx="539400" cy="346157"/>
          </a:xfrm>
        </p:grpSpPr>
        <p:sp>
          <p:nvSpPr>
            <p:cNvPr id="1973" name="Google Shape;197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5" name="Google Shape;1975;p144"/>
          <p:cNvGrpSpPr/>
          <p:nvPr/>
        </p:nvGrpSpPr>
        <p:grpSpPr>
          <a:xfrm>
            <a:off x="7236015" y="223676"/>
            <a:ext cx="212739" cy="172975"/>
            <a:chOff x="3915500" y="3855877"/>
            <a:chExt cx="539400" cy="346157"/>
          </a:xfrm>
        </p:grpSpPr>
        <p:sp>
          <p:nvSpPr>
            <p:cNvPr id="1976" name="Google Shape;1976;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78" name="Google Shape;1978;p144"/>
          <p:cNvCxnSpPr/>
          <p:nvPr/>
        </p:nvCxnSpPr>
        <p:spPr>
          <a:xfrm flipH="1" rot="10800000">
            <a:off x="6797038" y="1378838"/>
            <a:ext cx="4200" cy="95400"/>
          </a:xfrm>
          <a:prstGeom prst="straightConnector1">
            <a:avLst/>
          </a:prstGeom>
          <a:noFill/>
          <a:ln cap="flat" cmpd="sng" w="9525">
            <a:solidFill>
              <a:schemeClr val="dk2"/>
            </a:solidFill>
            <a:prstDash val="solid"/>
            <a:round/>
            <a:headEnd len="med" w="med" type="none"/>
            <a:tailEnd len="med" w="med" type="triangle"/>
          </a:ln>
        </p:spPr>
      </p:cxnSp>
      <p:grpSp>
        <p:nvGrpSpPr>
          <p:cNvPr id="1979" name="Google Shape;1979;p144"/>
          <p:cNvGrpSpPr/>
          <p:nvPr/>
        </p:nvGrpSpPr>
        <p:grpSpPr>
          <a:xfrm>
            <a:off x="7570865" y="223676"/>
            <a:ext cx="212739" cy="172975"/>
            <a:chOff x="3915500" y="3855877"/>
            <a:chExt cx="539400" cy="346157"/>
          </a:xfrm>
        </p:grpSpPr>
        <p:sp>
          <p:nvSpPr>
            <p:cNvPr id="1980" name="Google Shape;198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2" name="Google Shape;1982;p144"/>
          <p:cNvGrpSpPr/>
          <p:nvPr/>
        </p:nvGrpSpPr>
        <p:grpSpPr>
          <a:xfrm>
            <a:off x="7570865" y="479501"/>
            <a:ext cx="212739" cy="172975"/>
            <a:chOff x="3915500" y="3855877"/>
            <a:chExt cx="539400" cy="346157"/>
          </a:xfrm>
        </p:grpSpPr>
        <p:sp>
          <p:nvSpPr>
            <p:cNvPr id="1983" name="Google Shape;198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5" name="Google Shape;1985;p144"/>
          <p:cNvGrpSpPr/>
          <p:nvPr/>
        </p:nvGrpSpPr>
        <p:grpSpPr>
          <a:xfrm>
            <a:off x="7570865" y="712088"/>
            <a:ext cx="212739" cy="172975"/>
            <a:chOff x="3915500" y="3855877"/>
            <a:chExt cx="539400" cy="346157"/>
          </a:xfrm>
        </p:grpSpPr>
        <p:sp>
          <p:nvSpPr>
            <p:cNvPr id="1986" name="Google Shape;1986;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8" name="Google Shape;1988;p144"/>
          <p:cNvGrpSpPr/>
          <p:nvPr/>
        </p:nvGrpSpPr>
        <p:grpSpPr>
          <a:xfrm>
            <a:off x="7570890" y="944701"/>
            <a:ext cx="212739" cy="172975"/>
            <a:chOff x="3915500" y="3855877"/>
            <a:chExt cx="539400" cy="346157"/>
          </a:xfrm>
        </p:grpSpPr>
        <p:sp>
          <p:nvSpPr>
            <p:cNvPr id="1989" name="Google Shape;1989;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1" name="Google Shape;1991;p144"/>
          <p:cNvGrpSpPr/>
          <p:nvPr/>
        </p:nvGrpSpPr>
        <p:grpSpPr>
          <a:xfrm>
            <a:off x="7570890" y="1177301"/>
            <a:ext cx="212739" cy="172975"/>
            <a:chOff x="3915500" y="3855877"/>
            <a:chExt cx="539400" cy="346157"/>
          </a:xfrm>
        </p:grpSpPr>
        <p:sp>
          <p:nvSpPr>
            <p:cNvPr id="1992" name="Google Shape;199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44"/>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4" name="Google Shape;1994;p144"/>
          <p:cNvGrpSpPr/>
          <p:nvPr/>
        </p:nvGrpSpPr>
        <p:grpSpPr>
          <a:xfrm>
            <a:off x="7842515" y="223676"/>
            <a:ext cx="212739" cy="172975"/>
            <a:chOff x="3915500" y="3855877"/>
            <a:chExt cx="539400" cy="346157"/>
          </a:xfrm>
        </p:grpSpPr>
        <p:sp>
          <p:nvSpPr>
            <p:cNvPr id="1995" name="Google Shape;199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7" name="Google Shape;1997;p144"/>
          <p:cNvGrpSpPr/>
          <p:nvPr/>
        </p:nvGrpSpPr>
        <p:grpSpPr>
          <a:xfrm>
            <a:off x="7842515" y="479501"/>
            <a:ext cx="212739" cy="172975"/>
            <a:chOff x="3915500" y="3855877"/>
            <a:chExt cx="539400" cy="346157"/>
          </a:xfrm>
        </p:grpSpPr>
        <p:sp>
          <p:nvSpPr>
            <p:cNvPr id="1998" name="Google Shape;199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0" name="Google Shape;2000;p144"/>
          <p:cNvGrpSpPr/>
          <p:nvPr/>
        </p:nvGrpSpPr>
        <p:grpSpPr>
          <a:xfrm>
            <a:off x="7842515" y="712088"/>
            <a:ext cx="212739" cy="172975"/>
            <a:chOff x="3915500" y="3855877"/>
            <a:chExt cx="539400" cy="346157"/>
          </a:xfrm>
        </p:grpSpPr>
        <p:sp>
          <p:nvSpPr>
            <p:cNvPr id="2001" name="Google Shape;200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3" name="Google Shape;2003;p144"/>
          <p:cNvGrpSpPr/>
          <p:nvPr/>
        </p:nvGrpSpPr>
        <p:grpSpPr>
          <a:xfrm>
            <a:off x="7842540" y="944701"/>
            <a:ext cx="212739" cy="172975"/>
            <a:chOff x="3915500" y="3855877"/>
            <a:chExt cx="539400" cy="346157"/>
          </a:xfrm>
        </p:grpSpPr>
        <p:sp>
          <p:nvSpPr>
            <p:cNvPr id="2004" name="Google Shape;200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6" name="Google Shape;2006;p144"/>
          <p:cNvGrpSpPr/>
          <p:nvPr/>
        </p:nvGrpSpPr>
        <p:grpSpPr>
          <a:xfrm>
            <a:off x="7842540" y="1177301"/>
            <a:ext cx="212739" cy="172975"/>
            <a:chOff x="3915500" y="3855877"/>
            <a:chExt cx="539400" cy="346157"/>
          </a:xfrm>
        </p:grpSpPr>
        <p:sp>
          <p:nvSpPr>
            <p:cNvPr id="2007" name="Google Shape;200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9" name="Google Shape;2009;p144"/>
          <p:cNvGrpSpPr/>
          <p:nvPr/>
        </p:nvGrpSpPr>
        <p:grpSpPr>
          <a:xfrm>
            <a:off x="8114165" y="223676"/>
            <a:ext cx="212739" cy="172975"/>
            <a:chOff x="3915500" y="3855877"/>
            <a:chExt cx="539400" cy="346157"/>
          </a:xfrm>
        </p:grpSpPr>
        <p:sp>
          <p:nvSpPr>
            <p:cNvPr id="2010" name="Google Shape;201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2" name="Google Shape;2012;p144"/>
          <p:cNvGrpSpPr/>
          <p:nvPr/>
        </p:nvGrpSpPr>
        <p:grpSpPr>
          <a:xfrm>
            <a:off x="8114165" y="479501"/>
            <a:ext cx="212739" cy="172975"/>
            <a:chOff x="3915500" y="3855877"/>
            <a:chExt cx="539400" cy="346157"/>
          </a:xfrm>
        </p:grpSpPr>
        <p:sp>
          <p:nvSpPr>
            <p:cNvPr id="2013" name="Google Shape;201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44"/>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5" name="Google Shape;2015;p144"/>
          <p:cNvSpPr/>
          <p:nvPr/>
        </p:nvSpPr>
        <p:spPr>
          <a:xfrm>
            <a:off x="2031050" y="2070175"/>
            <a:ext cx="3098400" cy="282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85750" lvl="0" marL="457200" rtl="0" algn="l">
              <a:spcBef>
                <a:spcPts val="0"/>
              </a:spcBef>
              <a:spcAft>
                <a:spcPts val="0"/>
              </a:spcAft>
              <a:buSzPts val="900"/>
              <a:buChar char="+"/>
            </a:pPr>
            <a:r>
              <a:rPr lang="en" sz="900"/>
              <a:t>beheer: Beheer [0..1]</a:t>
            </a:r>
            <a:endParaRPr sz="900"/>
          </a:p>
          <a:p>
            <a:pPr indent="-285750" lvl="0" marL="457200" rtl="0" algn="l">
              <a:spcBef>
                <a:spcPts val="0"/>
              </a:spcBef>
              <a:spcAft>
                <a:spcPts val="0"/>
              </a:spcAft>
              <a:buSzPts val="900"/>
              <a:buChar char="+"/>
            </a:pPr>
            <a:r>
              <a:rPr lang="en" sz="900"/>
              <a:t>bereikbaarheid: Bereikbaarheid [0..1]</a:t>
            </a:r>
            <a:endParaRPr sz="900"/>
          </a:p>
          <a:p>
            <a:pPr indent="-285750" lvl="0" marL="457200" rtl="0" algn="l">
              <a:spcBef>
                <a:spcPts val="0"/>
              </a:spcBef>
              <a:spcAft>
                <a:spcPts val="0"/>
              </a:spcAft>
              <a:buSzPts val="900"/>
              <a:buChar char="+"/>
            </a:pPr>
            <a:r>
              <a:rPr lang="en" sz="900"/>
              <a:t>beschikbaarheid: Beschikbaarheid [0..1]</a:t>
            </a:r>
            <a:endParaRPr sz="900"/>
          </a:p>
          <a:p>
            <a:pPr indent="-285750" lvl="0" marL="457200" rtl="0" algn="l">
              <a:spcBef>
                <a:spcPts val="0"/>
              </a:spcBef>
              <a:spcAft>
                <a:spcPts val="0"/>
              </a:spcAft>
              <a:buSzPts val="900"/>
              <a:buChar char="+"/>
            </a:pPr>
            <a:r>
              <a:rPr lang="en" sz="900"/>
              <a:t>beschrijving: Document [0..*]</a:t>
            </a:r>
            <a:endParaRPr sz="900"/>
          </a:p>
          <a:p>
            <a:pPr indent="-285750" lvl="0" marL="457200" rtl="0" algn="l">
              <a:spcBef>
                <a:spcPts val="0"/>
              </a:spcBef>
              <a:spcAft>
                <a:spcPts val="0"/>
              </a:spcAft>
              <a:buSzPts val="900"/>
              <a:buChar char="+"/>
            </a:pPr>
            <a:r>
              <a:rPr lang="en" sz="900"/>
              <a:t>capaciteit: Capaciteit [0..*]</a:t>
            </a:r>
            <a:endParaRPr sz="900"/>
          </a:p>
          <a:p>
            <a:pPr indent="-285750" lvl="0" marL="457200" rtl="0" algn="l">
              <a:spcBef>
                <a:spcPts val="0"/>
              </a:spcBef>
              <a:spcAft>
                <a:spcPts val="0"/>
              </a:spcAft>
              <a:buSzPts val="900"/>
              <a:buChar char="+"/>
            </a:pPr>
            <a:r>
              <a:rPr lang="en" sz="900"/>
              <a:t>dimensie: Dimensie [0..*]</a:t>
            </a:r>
            <a:endParaRPr sz="900"/>
          </a:p>
          <a:p>
            <a:pPr indent="-285750" lvl="0" marL="457200" rtl="0" algn="l">
              <a:spcBef>
                <a:spcPts val="0"/>
              </a:spcBef>
              <a:spcAft>
                <a:spcPts val="0"/>
              </a:spcAft>
              <a:buSzPts val="900"/>
              <a:buChar char="+"/>
            </a:pPr>
            <a:r>
              <a:rPr lang="en" sz="900"/>
              <a:t>eigenaar: Eigenaarschap [0..1]</a:t>
            </a:r>
            <a:endParaRPr sz="900"/>
          </a:p>
          <a:p>
            <a:pPr indent="-285750" lvl="0" marL="457200" rtl="0" algn="l">
              <a:spcBef>
                <a:spcPts val="0"/>
              </a:spcBef>
              <a:spcAft>
                <a:spcPts val="0"/>
              </a:spcAft>
              <a:buSzPts val="900"/>
              <a:buChar char="+"/>
            </a:pPr>
            <a:r>
              <a:rPr lang="en" sz="900"/>
              <a:t>exploitatie: Exploitatie [0..1]</a:t>
            </a:r>
            <a:endParaRPr sz="900"/>
          </a:p>
          <a:p>
            <a:pPr indent="-285750" lvl="0" marL="457200" rtl="0" algn="l">
              <a:spcBef>
                <a:spcPts val="0"/>
              </a:spcBef>
              <a:spcAft>
                <a:spcPts val="0"/>
              </a:spcAft>
              <a:buSzPts val="900"/>
              <a:buChar char="+"/>
            </a:pPr>
            <a:r>
              <a:rPr lang="en" sz="900"/>
              <a:t>faciliteit: Faciliteit [0..*]</a:t>
            </a:r>
            <a:endParaRPr sz="900"/>
          </a:p>
          <a:p>
            <a:pPr indent="-285750" lvl="0" marL="457200" rtl="0" algn="l">
              <a:spcBef>
                <a:spcPts val="0"/>
              </a:spcBef>
              <a:spcAft>
                <a:spcPts val="0"/>
              </a:spcAft>
              <a:buSzPts val="900"/>
              <a:buChar char="+"/>
            </a:pPr>
            <a:r>
              <a:rPr lang="en" sz="900"/>
              <a:t>functie: Infrastructuurfunctietype [0..*]</a:t>
            </a:r>
            <a:endParaRPr sz="900"/>
          </a:p>
          <a:p>
            <a:pPr indent="-285750" lvl="0" marL="457200" rtl="0" algn="l">
              <a:spcBef>
                <a:spcPts val="0"/>
              </a:spcBef>
              <a:spcAft>
                <a:spcPts val="0"/>
              </a:spcAft>
              <a:buSzPts val="900"/>
              <a:buChar char="+"/>
            </a:pPr>
            <a:r>
              <a:rPr lang="en" sz="900"/>
              <a:t>gebruik: Gebruik [0..*]</a:t>
            </a:r>
            <a:endParaRPr sz="900"/>
          </a:p>
          <a:p>
            <a:pPr indent="-285750" lvl="0" marL="457200" rtl="0" algn="l">
              <a:spcBef>
                <a:spcPts val="0"/>
              </a:spcBef>
              <a:spcAft>
                <a:spcPts val="0"/>
              </a:spcAft>
              <a:buSzPts val="900"/>
              <a:buChar char="+"/>
            </a:pPr>
            <a:r>
              <a:rPr lang="en" sz="900"/>
              <a:t>locatie: Locatie [1..*]</a:t>
            </a:r>
            <a:endParaRPr sz="900"/>
          </a:p>
          <a:p>
            <a:pPr indent="-285750" lvl="0" marL="457200" rtl="0" algn="l">
              <a:spcBef>
                <a:spcPts val="0"/>
              </a:spcBef>
              <a:spcAft>
                <a:spcPts val="0"/>
              </a:spcAft>
              <a:buSzPts val="900"/>
              <a:buChar char="+"/>
            </a:pPr>
            <a:r>
              <a:rPr lang="en" sz="900"/>
              <a:t>observatie: Observatie [0..*]</a:t>
            </a:r>
            <a:endParaRPr sz="900"/>
          </a:p>
          <a:p>
            <a:pPr indent="-285750" lvl="0" marL="457200" rtl="0" algn="l">
              <a:spcBef>
                <a:spcPts val="0"/>
              </a:spcBef>
              <a:spcAft>
                <a:spcPts val="0"/>
              </a:spcAft>
              <a:buSzPts val="900"/>
              <a:buChar char="+"/>
            </a:pPr>
            <a:r>
              <a:rPr lang="en" sz="900"/>
              <a:t>openstelling: Openstellingtype [0..1]</a:t>
            </a:r>
            <a:endParaRPr sz="900"/>
          </a:p>
          <a:p>
            <a:pPr indent="-285750" lvl="0" marL="457200" rtl="0" algn="l">
              <a:spcBef>
                <a:spcPts val="0"/>
              </a:spcBef>
              <a:spcAft>
                <a:spcPts val="0"/>
              </a:spcAft>
              <a:buSzPts val="900"/>
              <a:buChar char="+"/>
            </a:pPr>
            <a:r>
              <a:rPr lang="en" sz="900"/>
              <a:t>overheid: Overheid [0..1]</a:t>
            </a:r>
            <a:endParaRPr sz="900"/>
          </a:p>
          <a:p>
            <a:pPr indent="-285750" lvl="0" marL="457200" marR="0" rtl="0" algn="l">
              <a:lnSpc>
                <a:spcPct val="100000"/>
              </a:lnSpc>
              <a:spcBef>
                <a:spcPts val="0"/>
              </a:spcBef>
              <a:spcAft>
                <a:spcPts val="0"/>
              </a:spcAft>
              <a:buSzPts val="900"/>
              <a:buChar char="+"/>
            </a:pPr>
            <a:r>
              <a:rPr lang="en" sz="900"/>
              <a:t>reservatie: Reservatie [0..*]</a:t>
            </a:r>
            <a:endParaRPr sz="900"/>
          </a:p>
          <a:p>
            <a:pPr indent="-285750" lvl="0" marL="457200" rtl="0" algn="l">
              <a:spcBef>
                <a:spcPts val="0"/>
              </a:spcBef>
              <a:spcAft>
                <a:spcPts val="0"/>
              </a:spcAft>
              <a:buSzPts val="900"/>
              <a:buChar char="+"/>
            </a:pPr>
            <a:r>
              <a:rPr lang="en" sz="900"/>
              <a:t>staat: Staat [0..1]</a:t>
            </a:r>
            <a:endParaRPr sz="900"/>
          </a:p>
          <a:p>
            <a:pPr indent="-285750" lvl="0" marL="457200" rtl="0" algn="l">
              <a:spcBef>
                <a:spcPts val="0"/>
              </a:spcBef>
              <a:spcAft>
                <a:spcPts val="0"/>
              </a:spcAft>
              <a:buSzPts val="900"/>
              <a:buChar char="+"/>
            </a:pPr>
            <a:r>
              <a:rPr lang="en" sz="900"/>
              <a:t>toegankelijkheid: Toegankelijkheid [0..1]</a:t>
            </a:r>
            <a:endParaRPr sz="900"/>
          </a:p>
          <a:p>
            <a:pPr indent="-285750" lvl="0" marL="457200" rtl="0" algn="l">
              <a:spcBef>
                <a:spcPts val="0"/>
              </a:spcBef>
              <a:spcAft>
                <a:spcPts val="0"/>
              </a:spcAft>
              <a:buSzPts val="900"/>
              <a:buChar char="+"/>
            </a:pPr>
            <a:r>
              <a:rPr lang="en" sz="900"/>
              <a:t>type: InfrastructuurType [0..*]</a:t>
            </a:r>
            <a:endParaRPr sz="900"/>
          </a:p>
        </p:txBody>
      </p:sp>
      <p:sp>
        <p:nvSpPr>
          <p:cNvPr id="2016" name="Google Shape;2016;p144"/>
          <p:cNvSpPr/>
          <p:nvPr/>
        </p:nvSpPr>
        <p:spPr>
          <a:xfrm>
            <a:off x="2031050" y="1720050"/>
            <a:ext cx="3098400" cy="366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Infrastructuur</a:t>
            </a:r>
            <a:endParaRPr b="0" i="0" sz="1200" u="none" cap="none" strike="noStrike">
              <a:solidFill>
                <a:srgbClr val="000000"/>
              </a:solidFill>
              <a:latin typeface="Arial"/>
              <a:ea typeface="Arial"/>
              <a:cs typeface="Arial"/>
              <a:sym typeface="Arial"/>
            </a:endParaRPr>
          </a:p>
        </p:txBody>
      </p:sp>
      <p:cxnSp>
        <p:nvCxnSpPr>
          <p:cNvPr id="2017" name="Google Shape;2017;p144"/>
          <p:cNvCxnSpPr>
            <a:stCxn id="2015" idx="1"/>
            <a:endCxn id="2016" idx="1"/>
          </p:cNvCxnSpPr>
          <p:nvPr/>
        </p:nvCxnSpPr>
        <p:spPr>
          <a:xfrm flipH="1" rot="10800000">
            <a:off x="2031050" y="1903375"/>
            <a:ext cx="600" cy="1578900"/>
          </a:xfrm>
          <a:prstGeom prst="bentConnector3">
            <a:avLst>
              <a:gd fmla="val -169175000" name="adj1"/>
            </a:avLst>
          </a:prstGeom>
          <a:noFill/>
          <a:ln cap="flat" cmpd="sng" w="9525">
            <a:solidFill>
              <a:schemeClr val="dk2"/>
            </a:solidFill>
            <a:prstDash val="solid"/>
            <a:round/>
            <a:headEnd len="med" w="med" type="none"/>
            <a:tailEnd len="med" w="med" type="none"/>
          </a:ln>
        </p:spPr>
      </p:cxnSp>
      <p:sp>
        <p:nvSpPr>
          <p:cNvPr id="2018" name="Google Shape;2018;p144"/>
          <p:cNvSpPr txBox="1"/>
          <p:nvPr/>
        </p:nvSpPr>
        <p:spPr>
          <a:xfrm>
            <a:off x="531950" y="3482275"/>
            <a:ext cx="143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subinfrastructuur 0..*</a:t>
            </a:r>
            <a:endParaRPr sz="1000">
              <a:latin typeface="Proxima Nova"/>
              <a:ea typeface="Proxima Nova"/>
              <a:cs typeface="Proxima Nova"/>
              <a:sym typeface="Proxima Nova"/>
            </a:endParaRPr>
          </a:p>
        </p:txBody>
      </p:sp>
      <p:sp>
        <p:nvSpPr>
          <p:cNvPr id="2019" name="Google Shape;2019;p144"/>
          <p:cNvSpPr txBox="1"/>
          <p:nvPr/>
        </p:nvSpPr>
        <p:spPr>
          <a:xfrm>
            <a:off x="443600" y="1612700"/>
            <a:ext cx="161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 superinfrastructuur 0..*</a:t>
            </a:r>
            <a:endParaRPr sz="10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Praktische afspraken</a:t>
            </a:r>
            <a:endParaRPr/>
          </a:p>
        </p:txBody>
      </p:sp>
      <p:sp>
        <p:nvSpPr>
          <p:cNvPr id="653" name="Google Shape;653;p118"/>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654" name="Google Shape;654;p118"/>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8"/>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8"/>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8"/>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373636"/>
                </a:solidFill>
              </a:rPr>
              <a:t>Geluid van het publiek is standaard </a:t>
            </a:r>
            <a:r>
              <a:rPr b="1" lang="en" sz="1600">
                <a:solidFill>
                  <a:srgbClr val="373636"/>
                </a:solidFill>
              </a:rPr>
              <a:t>gedempt</a:t>
            </a:r>
            <a:r>
              <a:rPr lang="en" sz="1600">
                <a:solidFill>
                  <a:srgbClr val="373636"/>
                </a:solidFill>
              </a:rPr>
              <a:t>.</a:t>
            </a:r>
            <a:endParaRPr/>
          </a:p>
        </p:txBody>
      </p:sp>
      <p:sp>
        <p:nvSpPr>
          <p:cNvPr id="658" name="Google Shape;658;p118"/>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800">
                <a:solidFill>
                  <a:srgbClr val="FFFFFF"/>
                </a:solidFill>
              </a:rPr>
              <a:t>Vragen, opmerkingen en voorstellen kunnen via de chatfunctie meegedeeld worden. Interactie wordt aangemoedigd!</a:t>
            </a:r>
            <a:endParaRPr>
              <a:solidFill>
                <a:srgbClr val="FFFFFF"/>
              </a:solidFill>
            </a:endParaRPr>
          </a:p>
        </p:txBody>
      </p:sp>
      <p:sp>
        <p:nvSpPr>
          <p:cNvPr id="659" name="Google Shape;659;p118"/>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800">
                <a:solidFill>
                  <a:srgbClr val="FFFFFF"/>
                </a:solidFill>
              </a:rPr>
              <a:t>Gebruik het </a:t>
            </a:r>
            <a:r>
              <a:rPr b="1" lang="en" sz="1800">
                <a:solidFill>
                  <a:srgbClr val="FFFFFF"/>
                </a:solidFill>
              </a:rPr>
              <a:t>handje</a:t>
            </a:r>
            <a:r>
              <a:rPr lang="en" sz="1800">
                <a:solidFill>
                  <a:srgbClr val="FFFFFF"/>
                </a:solidFill>
              </a:rPr>
              <a:t> als je iets wilt zeggen. Interactie wordt aangemoedigd!</a:t>
            </a:r>
            <a:endParaRPr sz="1600">
              <a:solidFill>
                <a:srgbClr val="FFFFFF"/>
              </a:solidFill>
            </a:endParaRPr>
          </a:p>
        </p:txBody>
      </p:sp>
      <p:sp>
        <p:nvSpPr>
          <p:cNvPr id="660" name="Google Shape;660;p118"/>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600">
                <a:solidFill>
                  <a:srgbClr val="373636"/>
                </a:solidFill>
              </a:rPr>
              <a:t>Ja/nee vragen</a:t>
            </a:r>
            <a:r>
              <a:rPr lang="en" sz="1600">
                <a:solidFill>
                  <a:srgbClr val="373636"/>
                </a:solidFill>
              </a:rPr>
              <a:t> kunnen beantwoord worden via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Akkoord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Niet akkoord =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Onverschillig = 0</a:t>
            </a:r>
            <a:endParaRPr sz="1600">
              <a:solidFill>
                <a:srgbClr val="373636"/>
              </a:solidFill>
            </a:endParaRPr>
          </a:p>
        </p:txBody>
      </p:sp>
      <p:sp>
        <p:nvSpPr>
          <p:cNvPr descr="Help Question&#10;" id="661" name="Google Shape;661;p118"/>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662" name="Google Shape;662;p118"/>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63" name="Google Shape;663;p118"/>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664" name="Google Shape;664;p118"/>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665" name="Google Shape;665;p118"/>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118"/>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145"/>
          <p:cNvSpPr/>
          <p:nvPr/>
        </p:nvSpPr>
        <p:spPr>
          <a:xfrm>
            <a:off x="5391150" y="-125"/>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2025" name="Google Shape;2025;p145"/>
          <p:cNvSpPr txBox="1"/>
          <p:nvPr/>
        </p:nvSpPr>
        <p:spPr>
          <a:xfrm>
            <a:off x="628650" y="273850"/>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jeugdinfrastructuur</a:t>
            </a:r>
            <a:endParaRPr b="1" i="0" sz="2400" u="none" cap="none" strike="noStrike">
              <a:solidFill>
                <a:srgbClr val="000000"/>
              </a:solidFill>
              <a:latin typeface="Arial"/>
              <a:ea typeface="Arial"/>
              <a:cs typeface="Arial"/>
              <a:sym typeface="Arial"/>
            </a:endParaRPr>
          </a:p>
        </p:txBody>
      </p:sp>
      <p:sp>
        <p:nvSpPr>
          <p:cNvPr id="2026" name="Google Shape;2026;p145"/>
          <p:cNvSpPr txBox="1"/>
          <p:nvPr/>
        </p:nvSpPr>
        <p:spPr>
          <a:xfrm>
            <a:off x="399200" y="755025"/>
            <a:ext cx="50358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Scouts De Zonnekerels is eigenaar van de infrastructuur, en staat in voor de exploitatie ervan.</a:t>
            </a:r>
            <a:endParaRPr sz="1300">
              <a:solidFill>
                <a:schemeClr val="dk1"/>
              </a:solidFill>
              <a:latin typeface="Calibri"/>
              <a:ea typeface="Calibri"/>
              <a:cs typeface="Calibri"/>
              <a:sym typeface="Calibri"/>
            </a:endParaRPr>
          </a:p>
        </p:txBody>
      </p:sp>
      <p:sp>
        <p:nvSpPr>
          <p:cNvPr id="2027" name="Google Shape;2027;p145"/>
          <p:cNvSpPr txBox="1"/>
          <p:nvPr/>
        </p:nvSpPr>
        <p:spPr>
          <a:xfrm>
            <a:off x="5674500" y="3034700"/>
            <a:ext cx="3181500" cy="2401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Hoeve is beschikbaar voor </a:t>
            </a:r>
            <a:r>
              <a:rPr b="1" lang="en" sz="1200">
                <a:latin typeface="Proxima Nova"/>
                <a:ea typeface="Proxima Nova"/>
                <a:cs typeface="Proxima Nova"/>
                <a:sym typeface="Proxima Nova"/>
              </a:rPr>
              <a:t>exploitatie</a:t>
            </a:r>
            <a:r>
              <a:rPr lang="en" sz="1200">
                <a:latin typeface="Proxima Nova"/>
                <a:ea typeface="Proxima Nova"/>
                <a:cs typeface="Proxima Nova"/>
                <a:sym typeface="Proxima Nova"/>
              </a:rPr>
              <a:t>, nl. verhuur. Uit de verhuur komt een bepaald </a:t>
            </a:r>
            <a:r>
              <a:rPr b="1" lang="en" sz="1200">
                <a:latin typeface="Proxima Nova"/>
                <a:ea typeface="Proxima Nova"/>
                <a:cs typeface="Proxima Nova"/>
                <a:sym typeface="Proxima Nova"/>
              </a:rPr>
              <a:t>inkomen</a:t>
            </a:r>
            <a:r>
              <a:rPr lang="en" sz="1200">
                <a:latin typeface="Proxima Nova"/>
                <a:ea typeface="Proxima Nova"/>
                <a:cs typeface="Proxima Nova"/>
                <a:sym typeface="Proxima Nova"/>
              </a:rPr>
              <a:t> voort, maar er hangen tevens </a:t>
            </a:r>
            <a:r>
              <a:rPr b="1" lang="en" sz="1200">
                <a:latin typeface="Proxima Nova"/>
                <a:ea typeface="Proxima Nova"/>
                <a:cs typeface="Proxima Nova"/>
                <a:sym typeface="Proxima Nova"/>
              </a:rPr>
              <a:t>kosten </a:t>
            </a:r>
            <a:r>
              <a:rPr lang="en" sz="1200">
                <a:latin typeface="Proxima Nova"/>
                <a:ea typeface="Proxima Nova"/>
                <a:cs typeface="Proxima Nova"/>
                <a:sym typeface="Proxima Nova"/>
              </a:rPr>
              <a:t>zoals onderhoud aan vast. De infrastructuur wordt verhuurd voor een bepaalde </a:t>
            </a:r>
            <a:r>
              <a:rPr b="1" lang="en" sz="1200">
                <a:latin typeface="Proxima Nova"/>
                <a:ea typeface="Proxima Nova"/>
                <a:cs typeface="Proxima Nova"/>
                <a:sym typeface="Proxima Nova"/>
              </a:rPr>
              <a:t>periode</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a:t>
            </a:r>
            <a:r>
              <a:rPr b="1" lang="en" sz="1200">
                <a:latin typeface="Proxima Nova"/>
                <a:ea typeface="Proxima Nova"/>
                <a:cs typeface="Proxima Nova"/>
                <a:sym typeface="Proxima Nova"/>
              </a:rPr>
              <a:t>eigenaar</a:t>
            </a:r>
            <a:r>
              <a:rPr lang="en" sz="1200">
                <a:latin typeface="Proxima Nova"/>
                <a:ea typeface="Proxima Nova"/>
                <a:cs typeface="Proxima Nova"/>
                <a:sym typeface="Proxima Nova"/>
              </a:rPr>
              <a:t> van de infrastructuur is de scoutsgroep De Zonnekerels.</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p:txBody>
      </p:sp>
      <p:sp>
        <p:nvSpPr>
          <p:cNvPr id="2028" name="Google Shape;2028;p145"/>
          <p:cNvSpPr/>
          <p:nvPr/>
        </p:nvSpPr>
        <p:spPr>
          <a:xfrm>
            <a:off x="6042040" y="496763"/>
            <a:ext cx="212700" cy="5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9" name="Google Shape;2029;p145"/>
          <p:cNvGrpSpPr/>
          <p:nvPr/>
        </p:nvGrpSpPr>
        <p:grpSpPr>
          <a:xfrm>
            <a:off x="6042040" y="496763"/>
            <a:ext cx="212739" cy="172975"/>
            <a:chOff x="3915500" y="3855877"/>
            <a:chExt cx="539400" cy="346157"/>
          </a:xfrm>
        </p:grpSpPr>
        <p:sp>
          <p:nvSpPr>
            <p:cNvPr id="2030" name="Google Shape;203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32" name="Google Shape;2032;p145"/>
          <p:cNvCxnSpPr>
            <a:stCxn id="2031" idx="1"/>
            <a:endCxn id="2030" idx="1"/>
          </p:cNvCxnSpPr>
          <p:nvPr/>
        </p:nvCxnSpPr>
        <p:spPr>
          <a:xfrm>
            <a:off x="6042040" y="523372"/>
            <a:ext cx="600" cy="852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2033" name="Google Shape;2033;p145"/>
          <p:cNvCxnSpPr/>
          <p:nvPr/>
        </p:nvCxnSpPr>
        <p:spPr>
          <a:xfrm flipH="1" rot="10800000">
            <a:off x="6145550" y="669750"/>
            <a:ext cx="5700" cy="1120200"/>
          </a:xfrm>
          <a:prstGeom prst="straightConnector1">
            <a:avLst/>
          </a:prstGeom>
          <a:noFill/>
          <a:ln cap="flat" cmpd="sng" w="9525">
            <a:solidFill>
              <a:schemeClr val="dk2"/>
            </a:solidFill>
            <a:prstDash val="solid"/>
            <a:round/>
            <a:headEnd len="med" w="med" type="none"/>
            <a:tailEnd len="med" w="med" type="triangle"/>
          </a:ln>
        </p:spPr>
      </p:cxnSp>
      <p:grpSp>
        <p:nvGrpSpPr>
          <p:cNvPr id="2034" name="Google Shape;2034;p145"/>
          <p:cNvGrpSpPr/>
          <p:nvPr/>
        </p:nvGrpSpPr>
        <p:grpSpPr>
          <a:xfrm>
            <a:off x="6254740" y="908301"/>
            <a:ext cx="212739" cy="172975"/>
            <a:chOff x="3915500" y="3855877"/>
            <a:chExt cx="539400" cy="346157"/>
          </a:xfrm>
        </p:grpSpPr>
        <p:sp>
          <p:nvSpPr>
            <p:cNvPr id="2035" name="Google Shape;203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7" name="Google Shape;2037;p145"/>
          <p:cNvGrpSpPr/>
          <p:nvPr/>
        </p:nvGrpSpPr>
        <p:grpSpPr>
          <a:xfrm>
            <a:off x="6254740" y="1187313"/>
            <a:ext cx="212739" cy="172975"/>
            <a:chOff x="3915500" y="3855877"/>
            <a:chExt cx="539400" cy="346157"/>
          </a:xfrm>
        </p:grpSpPr>
        <p:sp>
          <p:nvSpPr>
            <p:cNvPr id="2038" name="Google Shape;203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0" name="Google Shape;2040;p145"/>
          <p:cNvGrpSpPr/>
          <p:nvPr/>
        </p:nvGrpSpPr>
        <p:grpSpPr>
          <a:xfrm>
            <a:off x="6254740" y="1439713"/>
            <a:ext cx="212739" cy="172975"/>
            <a:chOff x="3915500" y="3855877"/>
            <a:chExt cx="539400" cy="346157"/>
          </a:xfrm>
        </p:grpSpPr>
        <p:sp>
          <p:nvSpPr>
            <p:cNvPr id="2041" name="Google Shape;204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3" name="Google Shape;2043;p145"/>
          <p:cNvGrpSpPr/>
          <p:nvPr/>
        </p:nvGrpSpPr>
        <p:grpSpPr>
          <a:xfrm>
            <a:off x="6254740" y="1692113"/>
            <a:ext cx="212739" cy="172975"/>
            <a:chOff x="3915500" y="3855877"/>
            <a:chExt cx="539400" cy="346157"/>
          </a:xfrm>
        </p:grpSpPr>
        <p:sp>
          <p:nvSpPr>
            <p:cNvPr id="2044" name="Google Shape;204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46" name="Google Shape;2046;p145"/>
          <p:cNvCxnSpPr/>
          <p:nvPr/>
        </p:nvCxnSpPr>
        <p:spPr>
          <a:xfrm flipH="1">
            <a:off x="6160540" y="10192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2047" name="Google Shape;2047;p145"/>
          <p:cNvCxnSpPr/>
          <p:nvPr/>
        </p:nvCxnSpPr>
        <p:spPr>
          <a:xfrm flipH="1">
            <a:off x="6160540" y="13097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2048" name="Google Shape;2048;p145"/>
          <p:cNvCxnSpPr/>
          <p:nvPr/>
        </p:nvCxnSpPr>
        <p:spPr>
          <a:xfrm flipH="1">
            <a:off x="6160540" y="15391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2049" name="Google Shape;2049;p145"/>
          <p:cNvCxnSpPr/>
          <p:nvPr/>
        </p:nvCxnSpPr>
        <p:spPr>
          <a:xfrm flipH="1">
            <a:off x="6160540" y="1778174"/>
            <a:ext cx="94200" cy="900"/>
          </a:xfrm>
          <a:prstGeom prst="straightConnector1">
            <a:avLst/>
          </a:prstGeom>
          <a:noFill/>
          <a:ln cap="flat" cmpd="sng" w="9525">
            <a:solidFill>
              <a:schemeClr val="dk2"/>
            </a:solidFill>
            <a:prstDash val="solid"/>
            <a:round/>
            <a:headEnd len="med" w="med" type="none"/>
            <a:tailEnd len="med" w="med" type="none"/>
          </a:ln>
        </p:spPr>
      </p:cxnSp>
      <p:grpSp>
        <p:nvGrpSpPr>
          <p:cNvPr id="2050" name="Google Shape;2050;p145"/>
          <p:cNvGrpSpPr/>
          <p:nvPr/>
        </p:nvGrpSpPr>
        <p:grpSpPr>
          <a:xfrm>
            <a:off x="5816915" y="2022876"/>
            <a:ext cx="212739" cy="172975"/>
            <a:chOff x="3915500" y="3855877"/>
            <a:chExt cx="539400" cy="346157"/>
          </a:xfrm>
        </p:grpSpPr>
        <p:sp>
          <p:nvSpPr>
            <p:cNvPr id="2051" name="Google Shape;205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3" name="Google Shape;2053;p145"/>
          <p:cNvGrpSpPr/>
          <p:nvPr/>
        </p:nvGrpSpPr>
        <p:grpSpPr>
          <a:xfrm>
            <a:off x="5816915" y="2280051"/>
            <a:ext cx="212739" cy="172975"/>
            <a:chOff x="3915500" y="3855877"/>
            <a:chExt cx="539400" cy="346157"/>
          </a:xfrm>
        </p:grpSpPr>
        <p:sp>
          <p:nvSpPr>
            <p:cNvPr id="2054" name="Google Shape;205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6" name="Google Shape;2056;p145"/>
          <p:cNvGrpSpPr/>
          <p:nvPr/>
        </p:nvGrpSpPr>
        <p:grpSpPr>
          <a:xfrm>
            <a:off x="6101277" y="2017151"/>
            <a:ext cx="212739" cy="172975"/>
            <a:chOff x="3915500" y="3855877"/>
            <a:chExt cx="539400" cy="346157"/>
          </a:xfrm>
        </p:grpSpPr>
        <p:sp>
          <p:nvSpPr>
            <p:cNvPr id="2057" name="Google Shape;205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9" name="Google Shape;2059;p145"/>
          <p:cNvGrpSpPr/>
          <p:nvPr/>
        </p:nvGrpSpPr>
        <p:grpSpPr>
          <a:xfrm>
            <a:off x="6101277" y="2274326"/>
            <a:ext cx="212739" cy="172975"/>
            <a:chOff x="3915500" y="3855877"/>
            <a:chExt cx="539400" cy="346157"/>
          </a:xfrm>
        </p:grpSpPr>
        <p:sp>
          <p:nvSpPr>
            <p:cNvPr id="2060" name="Google Shape;206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2" name="Google Shape;2062;p145"/>
          <p:cNvGrpSpPr/>
          <p:nvPr/>
        </p:nvGrpSpPr>
        <p:grpSpPr>
          <a:xfrm>
            <a:off x="6385640" y="2022876"/>
            <a:ext cx="212739" cy="172975"/>
            <a:chOff x="3915500" y="3855877"/>
            <a:chExt cx="539400" cy="346157"/>
          </a:xfrm>
        </p:grpSpPr>
        <p:sp>
          <p:nvSpPr>
            <p:cNvPr id="2063" name="Google Shape;206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5" name="Google Shape;2065;p145"/>
          <p:cNvGrpSpPr/>
          <p:nvPr/>
        </p:nvGrpSpPr>
        <p:grpSpPr>
          <a:xfrm>
            <a:off x="6385640" y="2280051"/>
            <a:ext cx="212739" cy="172975"/>
            <a:chOff x="3915500" y="3855877"/>
            <a:chExt cx="539400" cy="346157"/>
          </a:xfrm>
        </p:grpSpPr>
        <p:sp>
          <p:nvSpPr>
            <p:cNvPr id="2066" name="Google Shape;206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8" name="Google Shape;2068;p145"/>
          <p:cNvGrpSpPr/>
          <p:nvPr/>
        </p:nvGrpSpPr>
        <p:grpSpPr>
          <a:xfrm>
            <a:off x="6669990" y="2028601"/>
            <a:ext cx="212739" cy="172975"/>
            <a:chOff x="3915500" y="3855877"/>
            <a:chExt cx="539400" cy="346157"/>
          </a:xfrm>
        </p:grpSpPr>
        <p:sp>
          <p:nvSpPr>
            <p:cNvPr id="2069" name="Google Shape;206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1" name="Google Shape;2071;p145"/>
          <p:cNvGrpSpPr/>
          <p:nvPr/>
        </p:nvGrpSpPr>
        <p:grpSpPr>
          <a:xfrm>
            <a:off x="6669990" y="2285776"/>
            <a:ext cx="212739" cy="172975"/>
            <a:chOff x="3915500" y="3855877"/>
            <a:chExt cx="539400" cy="346157"/>
          </a:xfrm>
        </p:grpSpPr>
        <p:sp>
          <p:nvSpPr>
            <p:cNvPr id="2072" name="Google Shape;207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4" name="Google Shape;2074;p145"/>
          <p:cNvGrpSpPr/>
          <p:nvPr/>
        </p:nvGrpSpPr>
        <p:grpSpPr>
          <a:xfrm>
            <a:off x="6954352" y="2022876"/>
            <a:ext cx="212739" cy="172975"/>
            <a:chOff x="3915500" y="3855877"/>
            <a:chExt cx="539400" cy="346157"/>
          </a:xfrm>
        </p:grpSpPr>
        <p:sp>
          <p:nvSpPr>
            <p:cNvPr id="2075" name="Google Shape;207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7" name="Google Shape;2077;p145"/>
          <p:cNvGrpSpPr/>
          <p:nvPr/>
        </p:nvGrpSpPr>
        <p:grpSpPr>
          <a:xfrm>
            <a:off x="6954352" y="2280051"/>
            <a:ext cx="212739" cy="172975"/>
            <a:chOff x="3915500" y="3855877"/>
            <a:chExt cx="539400" cy="346157"/>
          </a:xfrm>
        </p:grpSpPr>
        <p:sp>
          <p:nvSpPr>
            <p:cNvPr id="2078" name="Google Shape;207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0" name="Google Shape;2080;p145"/>
          <p:cNvGrpSpPr/>
          <p:nvPr/>
        </p:nvGrpSpPr>
        <p:grpSpPr>
          <a:xfrm>
            <a:off x="7238715" y="2028601"/>
            <a:ext cx="212739" cy="172975"/>
            <a:chOff x="3915500" y="3855877"/>
            <a:chExt cx="539400" cy="346157"/>
          </a:xfrm>
        </p:grpSpPr>
        <p:sp>
          <p:nvSpPr>
            <p:cNvPr id="2081" name="Google Shape;208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3" name="Google Shape;2083;p145"/>
          <p:cNvGrpSpPr/>
          <p:nvPr/>
        </p:nvGrpSpPr>
        <p:grpSpPr>
          <a:xfrm>
            <a:off x="7238715" y="2285776"/>
            <a:ext cx="212739" cy="172975"/>
            <a:chOff x="3915500" y="3855877"/>
            <a:chExt cx="539400" cy="346157"/>
          </a:xfrm>
        </p:grpSpPr>
        <p:sp>
          <p:nvSpPr>
            <p:cNvPr id="2084" name="Google Shape;208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6" name="Google Shape;2086;p145"/>
          <p:cNvGrpSpPr/>
          <p:nvPr/>
        </p:nvGrpSpPr>
        <p:grpSpPr>
          <a:xfrm>
            <a:off x="7523065" y="2034326"/>
            <a:ext cx="212739" cy="172975"/>
            <a:chOff x="3915500" y="3855877"/>
            <a:chExt cx="539400" cy="346157"/>
          </a:xfrm>
        </p:grpSpPr>
        <p:sp>
          <p:nvSpPr>
            <p:cNvPr id="2087" name="Google Shape;208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9" name="Google Shape;2089;p145"/>
          <p:cNvGrpSpPr/>
          <p:nvPr/>
        </p:nvGrpSpPr>
        <p:grpSpPr>
          <a:xfrm>
            <a:off x="7523065" y="2291501"/>
            <a:ext cx="212739" cy="172975"/>
            <a:chOff x="3915500" y="3855877"/>
            <a:chExt cx="539400" cy="346157"/>
          </a:xfrm>
        </p:grpSpPr>
        <p:sp>
          <p:nvSpPr>
            <p:cNvPr id="2090" name="Google Shape;209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2" name="Google Shape;2092;p145"/>
          <p:cNvGrpSpPr/>
          <p:nvPr/>
        </p:nvGrpSpPr>
        <p:grpSpPr>
          <a:xfrm>
            <a:off x="7807427" y="2028601"/>
            <a:ext cx="212739" cy="172975"/>
            <a:chOff x="3915500" y="3855877"/>
            <a:chExt cx="539400" cy="346157"/>
          </a:xfrm>
        </p:grpSpPr>
        <p:sp>
          <p:nvSpPr>
            <p:cNvPr id="2093" name="Google Shape;209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5" name="Google Shape;2095;p145"/>
          <p:cNvGrpSpPr/>
          <p:nvPr/>
        </p:nvGrpSpPr>
        <p:grpSpPr>
          <a:xfrm>
            <a:off x="7807427" y="2285776"/>
            <a:ext cx="212739" cy="172975"/>
            <a:chOff x="3915500" y="3855877"/>
            <a:chExt cx="539400" cy="346157"/>
          </a:xfrm>
        </p:grpSpPr>
        <p:sp>
          <p:nvSpPr>
            <p:cNvPr id="2096" name="Google Shape;209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8" name="Google Shape;2098;p145"/>
          <p:cNvGrpSpPr/>
          <p:nvPr/>
        </p:nvGrpSpPr>
        <p:grpSpPr>
          <a:xfrm>
            <a:off x="8091790" y="2034326"/>
            <a:ext cx="212739" cy="172975"/>
            <a:chOff x="3915500" y="3855877"/>
            <a:chExt cx="539400" cy="346157"/>
          </a:xfrm>
        </p:grpSpPr>
        <p:sp>
          <p:nvSpPr>
            <p:cNvPr id="2099" name="Google Shape;209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1" name="Google Shape;2101;p145"/>
          <p:cNvGrpSpPr/>
          <p:nvPr/>
        </p:nvGrpSpPr>
        <p:grpSpPr>
          <a:xfrm>
            <a:off x="8091790" y="2291501"/>
            <a:ext cx="212739" cy="172975"/>
            <a:chOff x="3915500" y="3855877"/>
            <a:chExt cx="539400" cy="346157"/>
          </a:xfrm>
        </p:grpSpPr>
        <p:sp>
          <p:nvSpPr>
            <p:cNvPr id="2102" name="Google Shape;210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145"/>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4" name="Google Shape;2104;p145"/>
          <p:cNvGrpSpPr/>
          <p:nvPr/>
        </p:nvGrpSpPr>
        <p:grpSpPr>
          <a:xfrm>
            <a:off x="6692765" y="479488"/>
            <a:ext cx="212739" cy="172975"/>
            <a:chOff x="3915500" y="3855877"/>
            <a:chExt cx="539400" cy="346157"/>
          </a:xfrm>
        </p:grpSpPr>
        <p:sp>
          <p:nvSpPr>
            <p:cNvPr id="2105" name="Google Shape;210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7" name="Google Shape;2107;p145"/>
          <p:cNvGrpSpPr/>
          <p:nvPr/>
        </p:nvGrpSpPr>
        <p:grpSpPr>
          <a:xfrm>
            <a:off x="6692740" y="735326"/>
            <a:ext cx="212739" cy="172975"/>
            <a:chOff x="3915500" y="3855877"/>
            <a:chExt cx="539400" cy="346157"/>
          </a:xfrm>
        </p:grpSpPr>
        <p:sp>
          <p:nvSpPr>
            <p:cNvPr id="2108" name="Google Shape;210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0" name="Google Shape;2110;p145"/>
          <p:cNvGrpSpPr/>
          <p:nvPr/>
        </p:nvGrpSpPr>
        <p:grpSpPr>
          <a:xfrm>
            <a:off x="6692740" y="991151"/>
            <a:ext cx="212739" cy="172975"/>
            <a:chOff x="3915500" y="3855877"/>
            <a:chExt cx="539400" cy="346157"/>
          </a:xfrm>
        </p:grpSpPr>
        <p:sp>
          <p:nvSpPr>
            <p:cNvPr id="2111" name="Google Shape;211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3" name="Google Shape;2113;p145"/>
          <p:cNvGrpSpPr/>
          <p:nvPr/>
        </p:nvGrpSpPr>
        <p:grpSpPr>
          <a:xfrm>
            <a:off x="6692740" y="1223738"/>
            <a:ext cx="212739" cy="172975"/>
            <a:chOff x="3915500" y="3855877"/>
            <a:chExt cx="539400" cy="346157"/>
          </a:xfrm>
        </p:grpSpPr>
        <p:sp>
          <p:nvSpPr>
            <p:cNvPr id="2114" name="Google Shape;211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6" name="Google Shape;2116;p145"/>
          <p:cNvGrpSpPr/>
          <p:nvPr/>
        </p:nvGrpSpPr>
        <p:grpSpPr>
          <a:xfrm>
            <a:off x="6692765" y="1456351"/>
            <a:ext cx="212739" cy="172975"/>
            <a:chOff x="3915500" y="3855877"/>
            <a:chExt cx="539400" cy="346157"/>
          </a:xfrm>
        </p:grpSpPr>
        <p:sp>
          <p:nvSpPr>
            <p:cNvPr id="2117" name="Google Shape;211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9" name="Google Shape;2119;p145"/>
          <p:cNvGrpSpPr/>
          <p:nvPr/>
        </p:nvGrpSpPr>
        <p:grpSpPr>
          <a:xfrm>
            <a:off x="6692765" y="1688951"/>
            <a:ext cx="212739" cy="172975"/>
            <a:chOff x="3915500" y="3855877"/>
            <a:chExt cx="539400" cy="346157"/>
          </a:xfrm>
        </p:grpSpPr>
        <p:sp>
          <p:nvSpPr>
            <p:cNvPr id="2120" name="Google Shape;212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2" name="Google Shape;2122;p145"/>
          <p:cNvGrpSpPr/>
          <p:nvPr/>
        </p:nvGrpSpPr>
        <p:grpSpPr>
          <a:xfrm>
            <a:off x="6692740" y="223676"/>
            <a:ext cx="212739" cy="172975"/>
            <a:chOff x="3915500" y="3855877"/>
            <a:chExt cx="539400" cy="346157"/>
          </a:xfrm>
        </p:grpSpPr>
        <p:sp>
          <p:nvSpPr>
            <p:cNvPr id="2123" name="Google Shape;212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5" name="Google Shape;2125;p145"/>
          <p:cNvGrpSpPr/>
          <p:nvPr/>
        </p:nvGrpSpPr>
        <p:grpSpPr>
          <a:xfrm>
            <a:off x="6964390" y="479488"/>
            <a:ext cx="212739" cy="172975"/>
            <a:chOff x="3915500" y="3855877"/>
            <a:chExt cx="539400" cy="346157"/>
          </a:xfrm>
        </p:grpSpPr>
        <p:sp>
          <p:nvSpPr>
            <p:cNvPr id="2126" name="Google Shape;212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8" name="Google Shape;2128;p145"/>
          <p:cNvGrpSpPr/>
          <p:nvPr/>
        </p:nvGrpSpPr>
        <p:grpSpPr>
          <a:xfrm>
            <a:off x="6964365" y="735326"/>
            <a:ext cx="212739" cy="172975"/>
            <a:chOff x="3915500" y="3855877"/>
            <a:chExt cx="539400" cy="346157"/>
          </a:xfrm>
        </p:grpSpPr>
        <p:sp>
          <p:nvSpPr>
            <p:cNvPr id="2129" name="Google Shape;212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1" name="Google Shape;2131;p145"/>
          <p:cNvGrpSpPr/>
          <p:nvPr/>
        </p:nvGrpSpPr>
        <p:grpSpPr>
          <a:xfrm>
            <a:off x="6964365" y="991151"/>
            <a:ext cx="212739" cy="172975"/>
            <a:chOff x="3915500" y="3855877"/>
            <a:chExt cx="539400" cy="346157"/>
          </a:xfrm>
        </p:grpSpPr>
        <p:sp>
          <p:nvSpPr>
            <p:cNvPr id="2132" name="Google Shape;213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4" name="Google Shape;2134;p145"/>
          <p:cNvGrpSpPr/>
          <p:nvPr/>
        </p:nvGrpSpPr>
        <p:grpSpPr>
          <a:xfrm>
            <a:off x="6964365" y="1223738"/>
            <a:ext cx="212739" cy="172975"/>
            <a:chOff x="3915500" y="3855877"/>
            <a:chExt cx="539400" cy="346157"/>
          </a:xfrm>
        </p:grpSpPr>
        <p:sp>
          <p:nvSpPr>
            <p:cNvPr id="2135" name="Google Shape;213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7" name="Google Shape;2137;p145"/>
          <p:cNvGrpSpPr/>
          <p:nvPr/>
        </p:nvGrpSpPr>
        <p:grpSpPr>
          <a:xfrm>
            <a:off x="6964390" y="1456351"/>
            <a:ext cx="212739" cy="172975"/>
            <a:chOff x="3915500" y="3855877"/>
            <a:chExt cx="539400" cy="346157"/>
          </a:xfrm>
        </p:grpSpPr>
        <p:sp>
          <p:nvSpPr>
            <p:cNvPr id="2138" name="Google Shape;213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0" name="Google Shape;2140;p145"/>
          <p:cNvGrpSpPr/>
          <p:nvPr/>
        </p:nvGrpSpPr>
        <p:grpSpPr>
          <a:xfrm>
            <a:off x="6964390" y="1688951"/>
            <a:ext cx="212739" cy="172975"/>
            <a:chOff x="3915500" y="3855877"/>
            <a:chExt cx="539400" cy="346157"/>
          </a:xfrm>
        </p:grpSpPr>
        <p:sp>
          <p:nvSpPr>
            <p:cNvPr id="2141" name="Google Shape;214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3" name="Google Shape;2143;p145"/>
          <p:cNvGrpSpPr/>
          <p:nvPr/>
        </p:nvGrpSpPr>
        <p:grpSpPr>
          <a:xfrm>
            <a:off x="6964365" y="223676"/>
            <a:ext cx="212739" cy="172975"/>
            <a:chOff x="3915500" y="3855877"/>
            <a:chExt cx="539400" cy="346157"/>
          </a:xfrm>
        </p:grpSpPr>
        <p:sp>
          <p:nvSpPr>
            <p:cNvPr id="2144" name="Google Shape;214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6" name="Google Shape;2146;p145"/>
          <p:cNvGrpSpPr/>
          <p:nvPr/>
        </p:nvGrpSpPr>
        <p:grpSpPr>
          <a:xfrm>
            <a:off x="7236040" y="479488"/>
            <a:ext cx="212739" cy="172975"/>
            <a:chOff x="3915500" y="3855877"/>
            <a:chExt cx="539400" cy="346157"/>
          </a:xfrm>
        </p:grpSpPr>
        <p:sp>
          <p:nvSpPr>
            <p:cNvPr id="2147" name="Google Shape;214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9" name="Google Shape;2149;p145"/>
          <p:cNvGrpSpPr/>
          <p:nvPr/>
        </p:nvGrpSpPr>
        <p:grpSpPr>
          <a:xfrm>
            <a:off x="7236015" y="735326"/>
            <a:ext cx="212739" cy="172975"/>
            <a:chOff x="3915500" y="3855877"/>
            <a:chExt cx="539400" cy="346157"/>
          </a:xfrm>
        </p:grpSpPr>
        <p:sp>
          <p:nvSpPr>
            <p:cNvPr id="2150" name="Google Shape;215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2" name="Google Shape;2152;p145"/>
          <p:cNvGrpSpPr/>
          <p:nvPr/>
        </p:nvGrpSpPr>
        <p:grpSpPr>
          <a:xfrm>
            <a:off x="7236015" y="991151"/>
            <a:ext cx="212739" cy="172975"/>
            <a:chOff x="3915500" y="3855877"/>
            <a:chExt cx="539400" cy="346157"/>
          </a:xfrm>
        </p:grpSpPr>
        <p:sp>
          <p:nvSpPr>
            <p:cNvPr id="2153" name="Google Shape;215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5" name="Google Shape;2155;p145"/>
          <p:cNvGrpSpPr/>
          <p:nvPr/>
        </p:nvGrpSpPr>
        <p:grpSpPr>
          <a:xfrm>
            <a:off x="7236015" y="1223738"/>
            <a:ext cx="212739" cy="172975"/>
            <a:chOff x="3915500" y="3855877"/>
            <a:chExt cx="539400" cy="346157"/>
          </a:xfrm>
        </p:grpSpPr>
        <p:sp>
          <p:nvSpPr>
            <p:cNvPr id="2156" name="Google Shape;215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8" name="Google Shape;2158;p145"/>
          <p:cNvGrpSpPr/>
          <p:nvPr/>
        </p:nvGrpSpPr>
        <p:grpSpPr>
          <a:xfrm>
            <a:off x="7236040" y="1456351"/>
            <a:ext cx="212739" cy="172975"/>
            <a:chOff x="3915500" y="3855877"/>
            <a:chExt cx="539400" cy="346157"/>
          </a:xfrm>
        </p:grpSpPr>
        <p:sp>
          <p:nvSpPr>
            <p:cNvPr id="2159" name="Google Shape;215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1" name="Google Shape;2161;p145"/>
          <p:cNvGrpSpPr/>
          <p:nvPr/>
        </p:nvGrpSpPr>
        <p:grpSpPr>
          <a:xfrm>
            <a:off x="7236040" y="1688951"/>
            <a:ext cx="212739" cy="172975"/>
            <a:chOff x="3915500" y="3855877"/>
            <a:chExt cx="539400" cy="346157"/>
          </a:xfrm>
        </p:grpSpPr>
        <p:sp>
          <p:nvSpPr>
            <p:cNvPr id="2162" name="Google Shape;216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4" name="Google Shape;2164;p145"/>
          <p:cNvGrpSpPr/>
          <p:nvPr/>
        </p:nvGrpSpPr>
        <p:grpSpPr>
          <a:xfrm>
            <a:off x="7236015" y="223676"/>
            <a:ext cx="212739" cy="172975"/>
            <a:chOff x="3915500" y="3855877"/>
            <a:chExt cx="539400" cy="346157"/>
          </a:xfrm>
        </p:grpSpPr>
        <p:sp>
          <p:nvSpPr>
            <p:cNvPr id="2165" name="Google Shape;216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67" name="Google Shape;2167;p145"/>
          <p:cNvCxnSpPr/>
          <p:nvPr/>
        </p:nvCxnSpPr>
        <p:spPr>
          <a:xfrm flipH="1" rot="10800000">
            <a:off x="6797038" y="1378838"/>
            <a:ext cx="4200" cy="95400"/>
          </a:xfrm>
          <a:prstGeom prst="straightConnector1">
            <a:avLst/>
          </a:prstGeom>
          <a:noFill/>
          <a:ln cap="flat" cmpd="sng" w="9525">
            <a:solidFill>
              <a:schemeClr val="dk2"/>
            </a:solidFill>
            <a:prstDash val="solid"/>
            <a:round/>
            <a:headEnd len="med" w="med" type="none"/>
            <a:tailEnd len="med" w="med" type="triangle"/>
          </a:ln>
        </p:spPr>
      </p:cxnSp>
      <p:grpSp>
        <p:nvGrpSpPr>
          <p:cNvPr id="2168" name="Google Shape;2168;p145"/>
          <p:cNvGrpSpPr/>
          <p:nvPr/>
        </p:nvGrpSpPr>
        <p:grpSpPr>
          <a:xfrm>
            <a:off x="7570865" y="223676"/>
            <a:ext cx="212739" cy="172975"/>
            <a:chOff x="3915500" y="3855877"/>
            <a:chExt cx="539400" cy="346157"/>
          </a:xfrm>
        </p:grpSpPr>
        <p:sp>
          <p:nvSpPr>
            <p:cNvPr id="2169" name="Google Shape;216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1" name="Google Shape;2171;p145"/>
          <p:cNvGrpSpPr/>
          <p:nvPr/>
        </p:nvGrpSpPr>
        <p:grpSpPr>
          <a:xfrm>
            <a:off x="7570865" y="479501"/>
            <a:ext cx="212739" cy="172975"/>
            <a:chOff x="3915500" y="3855877"/>
            <a:chExt cx="539400" cy="346157"/>
          </a:xfrm>
        </p:grpSpPr>
        <p:sp>
          <p:nvSpPr>
            <p:cNvPr id="2172" name="Google Shape;217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4" name="Google Shape;2174;p145"/>
          <p:cNvGrpSpPr/>
          <p:nvPr/>
        </p:nvGrpSpPr>
        <p:grpSpPr>
          <a:xfrm>
            <a:off x="7570865" y="712088"/>
            <a:ext cx="212739" cy="172975"/>
            <a:chOff x="3915500" y="3855877"/>
            <a:chExt cx="539400" cy="346157"/>
          </a:xfrm>
        </p:grpSpPr>
        <p:sp>
          <p:nvSpPr>
            <p:cNvPr id="2175" name="Google Shape;217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7" name="Google Shape;2177;p145"/>
          <p:cNvGrpSpPr/>
          <p:nvPr/>
        </p:nvGrpSpPr>
        <p:grpSpPr>
          <a:xfrm>
            <a:off x="7570890" y="944701"/>
            <a:ext cx="212739" cy="172975"/>
            <a:chOff x="3915500" y="3855877"/>
            <a:chExt cx="539400" cy="346157"/>
          </a:xfrm>
        </p:grpSpPr>
        <p:sp>
          <p:nvSpPr>
            <p:cNvPr id="2178" name="Google Shape;217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0" name="Google Shape;2180;p145"/>
          <p:cNvGrpSpPr/>
          <p:nvPr/>
        </p:nvGrpSpPr>
        <p:grpSpPr>
          <a:xfrm>
            <a:off x="7570890" y="1177301"/>
            <a:ext cx="212739" cy="172975"/>
            <a:chOff x="3915500" y="3855877"/>
            <a:chExt cx="539400" cy="346157"/>
          </a:xfrm>
        </p:grpSpPr>
        <p:sp>
          <p:nvSpPr>
            <p:cNvPr id="2181" name="Google Shape;218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3" name="Google Shape;2183;p145"/>
          <p:cNvGrpSpPr/>
          <p:nvPr/>
        </p:nvGrpSpPr>
        <p:grpSpPr>
          <a:xfrm>
            <a:off x="7842515" y="223676"/>
            <a:ext cx="212739" cy="172975"/>
            <a:chOff x="3915500" y="3855877"/>
            <a:chExt cx="539400" cy="346157"/>
          </a:xfrm>
        </p:grpSpPr>
        <p:sp>
          <p:nvSpPr>
            <p:cNvPr id="2184" name="Google Shape;218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6" name="Google Shape;2186;p145"/>
          <p:cNvGrpSpPr/>
          <p:nvPr/>
        </p:nvGrpSpPr>
        <p:grpSpPr>
          <a:xfrm>
            <a:off x="7842515" y="479501"/>
            <a:ext cx="212739" cy="172975"/>
            <a:chOff x="3915500" y="3855877"/>
            <a:chExt cx="539400" cy="346157"/>
          </a:xfrm>
        </p:grpSpPr>
        <p:sp>
          <p:nvSpPr>
            <p:cNvPr id="2187" name="Google Shape;218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9" name="Google Shape;2189;p145"/>
          <p:cNvGrpSpPr/>
          <p:nvPr/>
        </p:nvGrpSpPr>
        <p:grpSpPr>
          <a:xfrm>
            <a:off x="7842515" y="712088"/>
            <a:ext cx="212739" cy="172975"/>
            <a:chOff x="3915500" y="3855877"/>
            <a:chExt cx="539400" cy="346157"/>
          </a:xfrm>
        </p:grpSpPr>
        <p:sp>
          <p:nvSpPr>
            <p:cNvPr id="2190" name="Google Shape;219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2" name="Google Shape;2192;p145"/>
          <p:cNvGrpSpPr/>
          <p:nvPr/>
        </p:nvGrpSpPr>
        <p:grpSpPr>
          <a:xfrm>
            <a:off x="7842540" y="944701"/>
            <a:ext cx="212739" cy="172975"/>
            <a:chOff x="3915500" y="3855877"/>
            <a:chExt cx="539400" cy="346157"/>
          </a:xfrm>
        </p:grpSpPr>
        <p:sp>
          <p:nvSpPr>
            <p:cNvPr id="2193" name="Google Shape;219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5" name="Google Shape;2195;p145"/>
          <p:cNvGrpSpPr/>
          <p:nvPr/>
        </p:nvGrpSpPr>
        <p:grpSpPr>
          <a:xfrm>
            <a:off x="7842540" y="1177301"/>
            <a:ext cx="212739" cy="172975"/>
            <a:chOff x="3915500" y="3855877"/>
            <a:chExt cx="539400" cy="346157"/>
          </a:xfrm>
        </p:grpSpPr>
        <p:sp>
          <p:nvSpPr>
            <p:cNvPr id="2196" name="Google Shape;219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8" name="Google Shape;2198;p145"/>
          <p:cNvGrpSpPr/>
          <p:nvPr/>
        </p:nvGrpSpPr>
        <p:grpSpPr>
          <a:xfrm>
            <a:off x="8114165" y="223676"/>
            <a:ext cx="212739" cy="172975"/>
            <a:chOff x="3915500" y="3855877"/>
            <a:chExt cx="539400" cy="346157"/>
          </a:xfrm>
        </p:grpSpPr>
        <p:sp>
          <p:nvSpPr>
            <p:cNvPr id="2199" name="Google Shape;219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1" name="Google Shape;2201;p145"/>
          <p:cNvGrpSpPr/>
          <p:nvPr/>
        </p:nvGrpSpPr>
        <p:grpSpPr>
          <a:xfrm>
            <a:off x="8114165" y="479501"/>
            <a:ext cx="212739" cy="172975"/>
            <a:chOff x="3915500" y="3855877"/>
            <a:chExt cx="539400" cy="346157"/>
          </a:xfrm>
        </p:grpSpPr>
        <p:sp>
          <p:nvSpPr>
            <p:cNvPr id="2202" name="Google Shape;220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45"/>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4" name="Google Shape;2204;p145"/>
          <p:cNvSpPr/>
          <p:nvPr/>
        </p:nvSpPr>
        <p:spPr>
          <a:xfrm>
            <a:off x="3109452" y="1941950"/>
            <a:ext cx="1988400" cy="88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e</a:t>
            </a:r>
            <a:r>
              <a:rPr lang="en" sz="1100"/>
              <a:t>igenaar: Agent </a:t>
            </a:r>
            <a:r>
              <a:rPr lang="en" sz="1100"/>
              <a:t>[0..*]</a:t>
            </a:r>
            <a:endParaRPr sz="1100"/>
          </a:p>
          <a:p>
            <a:pPr indent="-298450" lvl="0" marL="457200" marR="0" rtl="0" algn="l">
              <a:lnSpc>
                <a:spcPct val="100000"/>
              </a:lnSpc>
              <a:spcBef>
                <a:spcPts val="0"/>
              </a:spcBef>
              <a:spcAft>
                <a:spcPts val="0"/>
              </a:spcAft>
              <a:buSzPts val="1100"/>
              <a:buChar char="+"/>
            </a:pPr>
            <a:r>
              <a:rPr lang="en" sz="1100"/>
              <a:t>type: Eigenaarschapstype [0..1</a:t>
            </a:r>
            <a:r>
              <a:rPr lang="en" sz="1100"/>
              <a:t>]</a:t>
            </a:r>
            <a:endParaRPr sz="1100"/>
          </a:p>
        </p:txBody>
      </p:sp>
      <p:sp>
        <p:nvSpPr>
          <p:cNvPr id="2205" name="Google Shape;2205;p145"/>
          <p:cNvSpPr/>
          <p:nvPr/>
        </p:nvSpPr>
        <p:spPr>
          <a:xfrm>
            <a:off x="3109450" y="1654925"/>
            <a:ext cx="19884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Eigenaarschap</a:t>
            </a:r>
            <a:endParaRPr b="0" i="0" sz="1200" u="none" cap="none" strike="noStrike">
              <a:solidFill>
                <a:srgbClr val="000000"/>
              </a:solidFill>
              <a:latin typeface="Arial"/>
              <a:ea typeface="Arial"/>
              <a:cs typeface="Arial"/>
              <a:sym typeface="Arial"/>
            </a:endParaRPr>
          </a:p>
        </p:txBody>
      </p:sp>
      <p:sp>
        <p:nvSpPr>
          <p:cNvPr id="2206" name="Google Shape;2206;p145"/>
          <p:cNvSpPr/>
          <p:nvPr/>
        </p:nvSpPr>
        <p:spPr>
          <a:xfrm>
            <a:off x="471252" y="2009058"/>
            <a:ext cx="2260800" cy="109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exploitant: Agent</a:t>
            </a:r>
            <a:r>
              <a:rPr lang="en" sz="1200"/>
              <a:t> </a:t>
            </a:r>
            <a:r>
              <a:rPr lang="en" sz="1100"/>
              <a:t>[0..*]</a:t>
            </a:r>
            <a:endParaRPr sz="1100"/>
          </a:p>
          <a:p>
            <a:pPr indent="-298450" lvl="0" marL="457200" marR="0" rtl="0" algn="l">
              <a:lnSpc>
                <a:spcPct val="100000"/>
              </a:lnSpc>
              <a:spcBef>
                <a:spcPts val="0"/>
              </a:spcBef>
              <a:spcAft>
                <a:spcPts val="0"/>
              </a:spcAft>
              <a:buSzPts val="1100"/>
              <a:buChar char="+"/>
            </a:pPr>
            <a:r>
              <a:rPr lang="en" sz="1100"/>
              <a:t>inkomen: Inkomst</a:t>
            </a:r>
            <a:r>
              <a:rPr lang="en" sz="1200"/>
              <a:t> </a:t>
            </a:r>
            <a:r>
              <a:rPr lang="en" sz="1100"/>
              <a:t>[0..*]</a:t>
            </a:r>
            <a:endParaRPr sz="1100"/>
          </a:p>
          <a:p>
            <a:pPr indent="-298450" lvl="0" marL="457200" marR="0" rtl="0" algn="l">
              <a:lnSpc>
                <a:spcPct val="100000"/>
              </a:lnSpc>
              <a:spcBef>
                <a:spcPts val="0"/>
              </a:spcBef>
              <a:spcAft>
                <a:spcPts val="0"/>
              </a:spcAft>
              <a:buSzPts val="1100"/>
              <a:buChar char="+"/>
            </a:pPr>
            <a:r>
              <a:rPr lang="en" sz="1100"/>
              <a:t>kost: Kost [0..*]</a:t>
            </a:r>
            <a:endParaRPr sz="1100"/>
          </a:p>
          <a:p>
            <a:pPr indent="-298450" lvl="0" marL="457200" marR="0" rtl="0" algn="l">
              <a:lnSpc>
                <a:spcPct val="100000"/>
              </a:lnSpc>
              <a:spcBef>
                <a:spcPts val="0"/>
              </a:spcBef>
              <a:spcAft>
                <a:spcPts val="0"/>
              </a:spcAft>
              <a:buSzPts val="1100"/>
              <a:buChar char="+"/>
            </a:pPr>
            <a:r>
              <a:rPr lang="en" sz="1100"/>
              <a:t>periode: Periode [0..1]</a:t>
            </a:r>
            <a:endParaRPr sz="1100"/>
          </a:p>
          <a:p>
            <a:pPr indent="-298450" lvl="0" marL="457200" marR="0" rtl="0" algn="l">
              <a:lnSpc>
                <a:spcPct val="100000"/>
              </a:lnSpc>
              <a:spcBef>
                <a:spcPts val="0"/>
              </a:spcBef>
              <a:spcAft>
                <a:spcPts val="0"/>
              </a:spcAft>
              <a:buSzPts val="1100"/>
              <a:buChar char="+"/>
            </a:pPr>
            <a:r>
              <a:rPr lang="en" sz="1100"/>
              <a:t>type: Exploitatietype [0..1]</a:t>
            </a:r>
            <a:endParaRPr sz="1100"/>
          </a:p>
        </p:txBody>
      </p:sp>
      <p:sp>
        <p:nvSpPr>
          <p:cNvPr id="2207" name="Google Shape;2207;p145"/>
          <p:cNvSpPr/>
          <p:nvPr/>
        </p:nvSpPr>
        <p:spPr>
          <a:xfrm>
            <a:off x="471250" y="1654924"/>
            <a:ext cx="2260800" cy="371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Exploitatie</a:t>
            </a:r>
            <a:endParaRPr b="0" i="0" sz="1200" u="none" cap="none" strike="noStrike">
              <a:solidFill>
                <a:srgbClr val="000000"/>
              </a:solidFill>
              <a:latin typeface="Arial"/>
              <a:ea typeface="Arial"/>
              <a:cs typeface="Arial"/>
              <a:sym typeface="Arial"/>
            </a:endParaRPr>
          </a:p>
        </p:txBody>
      </p:sp>
      <p:sp>
        <p:nvSpPr>
          <p:cNvPr id="2208" name="Google Shape;2208;p145"/>
          <p:cNvSpPr/>
          <p:nvPr/>
        </p:nvSpPr>
        <p:spPr>
          <a:xfrm>
            <a:off x="471251" y="3786848"/>
            <a:ext cx="1349400" cy="6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v</a:t>
            </a:r>
            <a:r>
              <a:rPr lang="en" sz="1100"/>
              <a:t>erhuur</a:t>
            </a:r>
            <a:endParaRPr sz="1100"/>
          </a:p>
          <a:p>
            <a:pPr indent="0" lvl="0" marL="0" marR="0" rtl="0" algn="ctr">
              <a:lnSpc>
                <a:spcPct val="100000"/>
              </a:lnSpc>
              <a:spcBef>
                <a:spcPts val="0"/>
              </a:spcBef>
              <a:spcAft>
                <a:spcPts val="0"/>
              </a:spcAft>
              <a:buNone/>
            </a:pPr>
            <a:r>
              <a:rPr lang="en" sz="1100"/>
              <a:t>geen</a:t>
            </a:r>
            <a:endParaRPr sz="1100"/>
          </a:p>
          <a:p>
            <a:pPr indent="0" lvl="0" marL="0" marR="0" rtl="0" algn="ctr">
              <a:lnSpc>
                <a:spcPct val="100000"/>
              </a:lnSpc>
              <a:spcBef>
                <a:spcPts val="0"/>
              </a:spcBef>
              <a:spcAft>
                <a:spcPts val="0"/>
              </a:spcAft>
              <a:buNone/>
            </a:pPr>
            <a:r>
              <a:rPr lang="en" sz="1100"/>
              <a:t>precair </a:t>
            </a:r>
            <a:endParaRPr sz="1100"/>
          </a:p>
        </p:txBody>
      </p:sp>
      <p:sp>
        <p:nvSpPr>
          <p:cNvPr id="2209" name="Google Shape;2209;p145"/>
          <p:cNvSpPr/>
          <p:nvPr/>
        </p:nvSpPr>
        <p:spPr>
          <a:xfrm>
            <a:off x="471250" y="3400225"/>
            <a:ext cx="1349400" cy="4053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Exploitatietype</a:t>
            </a:r>
            <a:endParaRPr b="0" i="0" sz="1100" u="none" cap="none" strike="noStrike">
              <a:solidFill>
                <a:srgbClr val="000000"/>
              </a:solidFill>
              <a:latin typeface="Arial"/>
              <a:ea typeface="Arial"/>
              <a:cs typeface="Arial"/>
              <a:sym typeface="Arial"/>
            </a:endParaRPr>
          </a:p>
        </p:txBody>
      </p:sp>
      <p:sp>
        <p:nvSpPr>
          <p:cNvPr id="2210" name="Google Shape;2210;p145"/>
          <p:cNvSpPr/>
          <p:nvPr/>
        </p:nvSpPr>
        <p:spPr>
          <a:xfrm>
            <a:off x="3390550" y="3793075"/>
            <a:ext cx="1707300" cy="10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e</a:t>
            </a:r>
            <a:r>
              <a:rPr lang="en" sz="1100"/>
              <a:t>igenaar</a:t>
            </a:r>
            <a:endParaRPr sz="1100"/>
          </a:p>
          <a:p>
            <a:pPr indent="0" lvl="0" marL="0" marR="0" rtl="0" algn="ctr">
              <a:lnSpc>
                <a:spcPct val="100000"/>
              </a:lnSpc>
              <a:spcBef>
                <a:spcPts val="0"/>
              </a:spcBef>
              <a:spcAft>
                <a:spcPts val="0"/>
              </a:spcAft>
              <a:buNone/>
            </a:pPr>
            <a:r>
              <a:rPr lang="en" sz="1100"/>
              <a:t>e</a:t>
            </a:r>
            <a:r>
              <a:rPr lang="en" sz="1100"/>
              <a:t>rfpachter</a:t>
            </a:r>
            <a:endParaRPr sz="1100"/>
          </a:p>
          <a:p>
            <a:pPr indent="0" lvl="0" marL="0" marR="0" rtl="0" algn="ctr">
              <a:lnSpc>
                <a:spcPct val="100000"/>
              </a:lnSpc>
              <a:spcBef>
                <a:spcPts val="0"/>
              </a:spcBef>
              <a:spcAft>
                <a:spcPts val="0"/>
              </a:spcAft>
              <a:buNone/>
            </a:pPr>
            <a:r>
              <a:rPr lang="en" sz="1100"/>
              <a:t>h</a:t>
            </a:r>
            <a:r>
              <a:rPr lang="en" sz="1100"/>
              <a:t>uurder</a:t>
            </a:r>
            <a:endParaRPr sz="1100"/>
          </a:p>
          <a:p>
            <a:pPr indent="0" lvl="0" marL="0" marR="0" rtl="0" algn="ctr">
              <a:lnSpc>
                <a:spcPct val="100000"/>
              </a:lnSpc>
              <a:spcBef>
                <a:spcPts val="0"/>
              </a:spcBef>
              <a:spcAft>
                <a:spcPts val="0"/>
              </a:spcAft>
              <a:buNone/>
            </a:pPr>
            <a:r>
              <a:rPr lang="en" sz="1100"/>
              <a:t>v</a:t>
            </a:r>
            <a:r>
              <a:rPr lang="en" sz="1100"/>
              <a:t>ruchtgebruiker</a:t>
            </a:r>
            <a:endParaRPr sz="1100"/>
          </a:p>
          <a:p>
            <a:pPr indent="0" lvl="0" marL="0" marR="0" rtl="0" algn="ctr">
              <a:lnSpc>
                <a:spcPct val="100000"/>
              </a:lnSpc>
              <a:spcBef>
                <a:spcPts val="0"/>
              </a:spcBef>
              <a:spcAft>
                <a:spcPts val="0"/>
              </a:spcAft>
              <a:buNone/>
            </a:pPr>
            <a:r>
              <a:rPr lang="en" sz="1100"/>
              <a:t>o</a:t>
            </a:r>
            <a:r>
              <a:rPr lang="en" sz="1100"/>
              <a:t>pstalhouder</a:t>
            </a:r>
            <a:endParaRPr sz="1100"/>
          </a:p>
        </p:txBody>
      </p:sp>
      <p:sp>
        <p:nvSpPr>
          <p:cNvPr id="2211" name="Google Shape;2211;p145"/>
          <p:cNvSpPr/>
          <p:nvPr/>
        </p:nvSpPr>
        <p:spPr>
          <a:xfrm>
            <a:off x="3390550" y="3406450"/>
            <a:ext cx="1707300" cy="4053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Eigenaarschapstype</a:t>
            </a:r>
            <a:endParaRPr b="0" i="0" sz="1100" u="none" cap="none" strike="noStrike">
              <a:solidFill>
                <a:srgbClr val="000000"/>
              </a:solidFill>
              <a:latin typeface="Arial"/>
              <a:ea typeface="Arial"/>
              <a:cs typeface="Arial"/>
              <a:sym typeface="Arial"/>
            </a:endParaRPr>
          </a:p>
        </p:txBody>
      </p:sp>
      <p:sp>
        <p:nvSpPr>
          <p:cNvPr id="2212" name="Google Shape;2212;p145"/>
          <p:cNvSpPr/>
          <p:nvPr/>
        </p:nvSpPr>
        <p:spPr>
          <a:xfrm>
            <a:off x="1930901" y="3786848"/>
            <a:ext cx="1349400" cy="6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t>personeel</a:t>
            </a:r>
            <a:endParaRPr sz="1100"/>
          </a:p>
          <a:p>
            <a:pPr indent="0" lvl="0" marL="0" marR="0" rtl="0" algn="ctr">
              <a:lnSpc>
                <a:spcPct val="100000"/>
              </a:lnSpc>
              <a:spcBef>
                <a:spcPts val="0"/>
              </a:spcBef>
              <a:spcAft>
                <a:spcPts val="0"/>
              </a:spcAft>
              <a:buNone/>
            </a:pPr>
            <a:r>
              <a:rPr lang="en" sz="1100"/>
              <a:t>onderhoud</a:t>
            </a:r>
            <a:endParaRPr sz="1100"/>
          </a:p>
          <a:p>
            <a:pPr indent="0" lvl="0" marL="0" marR="0" rtl="0" algn="ctr">
              <a:lnSpc>
                <a:spcPct val="100000"/>
              </a:lnSpc>
              <a:spcBef>
                <a:spcPts val="0"/>
              </a:spcBef>
              <a:spcAft>
                <a:spcPts val="0"/>
              </a:spcAft>
              <a:buNone/>
            </a:pPr>
            <a:r>
              <a:rPr lang="en" sz="1100"/>
              <a:t>materiaal</a:t>
            </a:r>
            <a:endParaRPr sz="1100"/>
          </a:p>
        </p:txBody>
      </p:sp>
      <p:sp>
        <p:nvSpPr>
          <p:cNvPr id="2213" name="Google Shape;2213;p145"/>
          <p:cNvSpPr/>
          <p:nvPr/>
        </p:nvSpPr>
        <p:spPr>
          <a:xfrm>
            <a:off x="1930900" y="3400225"/>
            <a:ext cx="1349400" cy="4053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Kosttype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46"/>
          <p:cNvSpPr/>
          <p:nvPr/>
        </p:nvSpPr>
        <p:spPr>
          <a:xfrm>
            <a:off x="5391150" y="-125"/>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2219" name="Google Shape;2219;p146"/>
          <p:cNvSpPr txBox="1"/>
          <p:nvPr/>
        </p:nvSpPr>
        <p:spPr>
          <a:xfrm>
            <a:off x="628650" y="273850"/>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(ver)huur</a:t>
            </a:r>
            <a:endParaRPr b="1" i="0" sz="2400" u="none" cap="none" strike="noStrike">
              <a:solidFill>
                <a:srgbClr val="000000"/>
              </a:solidFill>
              <a:latin typeface="Arial"/>
              <a:ea typeface="Arial"/>
              <a:cs typeface="Arial"/>
              <a:sym typeface="Arial"/>
            </a:endParaRPr>
          </a:p>
        </p:txBody>
      </p:sp>
      <p:sp>
        <p:nvSpPr>
          <p:cNvPr id="2220" name="Google Shape;2220;p146"/>
          <p:cNvSpPr txBox="1"/>
          <p:nvPr/>
        </p:nvSpPr>
        <p:spPr>
          <a:xfrm>
            <a:off x="399200" y="755025"/>
            <a:ext cx="50358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infrastructuur van Scouts De Zonnekerels bestaat enerzijds uit De Hoeve, en anderzijds uit het omliggende terrein. </a:t>
            </a:r>
            <a:endParaRPr sz="1300">
              <a:solidFill>
                <a:schemeClr val="dk1"/>
              </a:solidFill>
              <a:latin typeface="Calibri"/>
              <a:ea typeface="Calibri"/>
              <a:cs typeface="Calibri"/>
              <a:sym typeface="Calibri"/>
            </a:endParaRPr>
          </a:p>
        </p:txBody>
      </p:sp>
      <p:sp>
        <p:nvSpPr>
          <p:cNvPr id="2221" name="Google Shape;2221;p146"/>
          <p:cNvSpPr txBox="1"/>
          <p:nvPr/>
        </p:nvSpPr>
        <p:spPr>
          <a:xfrm>
            <a:off x="5674500" y="3034700"/>
            <a:ext cx="31815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a:t>
            </a:r>
            <a:r>
              <a:rPr b="1" lang="en" sz="1200">
                <a:latin typeface="Proxima Nova"/>
                <a:ea typeface="Proxima Nova"/>
                <a:cs typeface="Proxima Nova"/>
                <a:sym typeface="Proxima Nova"/>
              </a:rPr>
              <a:t>Infrastructuur</a:t>
            </a:r>
            <a:r>
              <a:rPr lang="en" sz="1200">
                <a:latin typeface="Proxima Nova"/>
                <a:ea typeface="Proxima Nova"/>
                <a:cs typeface="Proxima Nova"/>
                <a:sym typeface="Proxima Nova"/>
              </a:rPr>
              <a:t> is</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De Hoeve.</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Het </a:t>
            </a:r>
            <a:r>
              <a:rPr b="1" lang="en" sz="1200">
                <a:latin typeface="Proxima Nova"/>
                <a:ea typeface="Proxima Nova"/>
                <a:cs typeface="Proxima Nova"/>
                <a:sym typeface="Proxima Nova"/>
              </a:rPr>
              <a:t>type binnenruimte </a:t>
            </a:r>
            <a:r>
              <a:rPr lang="en" sz="1200">
                <a:latin typeface="Proxima Nova"/>
                <a:ea typeface="Proxima Nova"/>
                <a:cs typeface="Proxima Nova"/>
                <a:sym typeface="Proxima Nova"/>
              </a:rPr>
              <a:t>is een lokaal.</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Het </a:t>
            </a:r>
            <a:r>
              <a:rPr b="1" lang="en" sz="1200">
                <a:latin typeface="Proxima Nova"/>
                <a:ea typeface="Proxima Nova"/>
                <a:cs typeface="Proxima Nova"/>
                <a:sym typeface="Proxima Nova"/>
              </a:rPr>
              <a:t>type buitenruimte</a:t>
            </a:r>
            <a:r>
              <a:rPr lang="en" sz="1200">
                <a:latin typeface="Proxima Nova"/>
                <a:ea typeface="Proxima Nova"/>
                <a:cs typeface="Proxima Nova"/>
                <a:sym typeface="Proxima Nova"/>
              </a:rPr>
              <a:t> is een speelterrein. Deze is </a:t>
            </a:r>
            <a:r>
              <a:rPr b="1" lang="en" sz="1200">
                <a:latin typeface="Proxima Nova"/>
                <a:ea typeface="Proxima Nova"/>
                <a:cs typeface="Proxima Nova"/>
                <a:sym typeface="Proxima Nova"/>
              </a:rPr>
              <a:t>verbonden aan</a:t>
            </a:r>
            <a:r>
              <a:rPr lang="en" sz="1200">
                <a:latin typeface="Proxima Nova"/>
                <a:ea typeface="Proxima Nova"/>
                <a:cs typeface="Proxima Nova"/>
                <a:sym typeface="Proxima Nova"/>
              </a:rPr>
              <a:t> De Hoeve.</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Hoeve heeft een </a:t>
            </a:r>
            <a:r>
              <a:rPr b="1" lang="en" sz="1200">
                <a:latin typeface="Proxima Nova"/>
                <a:ea typeface="Proxima Nova"/>
                <a:cs typeface="Proxima Nova"/>
                <a:sym typeface="Proxima Nova"/>
              </a:rPr>
              <a:t>capaciteit</a:t>
            </a:r>
            <a:r>
              <a:rPr lang="en" sz="1200">
                <a:latin typeface="Proxima Nova"/>
                <a:ea typeface="Proxima Nova"/>
                <a:cs typeface="Proxima Nova"/>
                <a:sym typeface="Proxima Nova"/>
              </a:rPr>
              <a:t> voor een bezetting van 75 personen.</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p:txBody>
      </p:sp>
      <p:sp>
        <p:nvSpPr>
          <p:cNvPr id="2222" name="Google Shape;2222;p146"/>
          <p:cNvSpPr/>
          <p:nvPr/>
        </p:nvSpPr>
        <p:spPr>
          <a:xfrm>
            <a:off x="637325" y="1630310"/>
            <a:ext cx="1158900" cy="36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2223" name="Google Shape;2223;p146"/>
          <p:cNvSpPr/>
          <p:nvPr/>
        </p:nvSpPr>
        <p:spPr>
          <a:xfrm>
            <a:off x="637325" y="1460663"/>
            <a:ext cx="1158900" cy="186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Infrastructuur</a:t>
            </a:r>
            <a:endParaRPr b="0" i="0" sz="1000" u="none" cap="none" strike="noStrike">
              <a:solidFill>
                <a:srgbClr val="000000"/>
              </a:solidFill>
              <a:latin typeface="Arial"/>
              <a:ea typeface="Arial"/>
              <a:cs typeface="Arial"/>
              <a:sym typeface="Arial"/>
            </a:endParaRPr>
          </a:p>
        </p:txBody>
      </p:sp>
      <p:cxnSp>
        <p:nvCxnSpPr>
          <p:cNvPr id="2224" name="Google Shape;2224;p146"/>
          <p:cNvCxnSpPr>
            <a:stCxn id="2223" idx="1"/>
            <a:endCxn id="2222" idx="1"/>
          </p:cNvCxnSpPr>
          <p:nvPr/>
        </p:nvCxnSpPr>
        <p:spPr>
          <a:xfrm>
            <a:off x="637325" y="1554113"/>
            <a:ext cx="600" cy="258000"/>
          </a:xfrm>
          <a:prstGeom prst="bentConnector3">
            <a:avLst>
              <a:gd fmla="val -39687500" name="adj1"/>
            </a:avLst>
          </a:prstGeom>
          <a:noFill/>
          <a:ln cap="flat" cmpd="sng" w="9525">
            <a:solidFill>
              <a:schemeClr val="dk2"/>
            </a:solidFill>
            <a:prstDash val="solid"/>
            <a:round/>
            <a:headEnd len="med" w="med" type="none"/>
            <a:tailEnd len="med" w="med" type="none"/>
          </a:ln>
        </p:spPr>
      </p:cxnSp>
      <p:sp>
        <p:nvSpPr>
          <p:cNvPr id="2225" name="Google Shape;2225;p146"/>
          <p:cNvSpPr/>
          <p:nvPr/>
        </p:nvSpPr>
        <p:spPr>
          <a:xfrm>
            <a:off x="1427025" y="2329132"/>
            <a:ext cx="1431000" cy="42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type: Binnenruimtetype</a:t>
            </a:r>
            <a:endParaRPr sz="800"/>
          </a:p>
        </p:txBody>
      </p:sp>
      <p:sp>
        <p:nvSpPr>
          <p:cNvPr id="2226" name="Google Shape;2226;p146"/>
          <p:cNvSpPr/>
          <p:nvPr/>
        </p:nvSpPr>
        <p:spPr>
          <a:xfrm>
            <a:off x="1427025" y="2204700"/>
            <a:ext cx="1431000" cy="137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Binnenruimte</a:t>
            </a:r>
            <a:endParaRPr b="0" i="0" sz="1000" u="none" cap="none" strike="noStrike">
              <a:solidFill>
                <a:srgbClr val="000000"/>
              </a:solidFill>
              <a:latin typeface="Arial"/>
              <a:ea typeface="Arial"/>
              <a:cs typeface="Arial"/>
              <a:sym typeface="Arial"/>
            </a:endParaRPr>
          </a:p>
        </p:txBody>
      </p:sp>
      <p:sp>
        <p:nvSpPr>
          <p:cNvPr id="2227" name="Google Shape;2227;p146"/>
          <p:cNvSpPr/>
          <p:nvPr/>
        </p:nvSpPr>
        <p:spPr>
          <a:xfrm>
            <a:off x="1427025" y="3113413"/>
            <a:ext cx="1668000" cy="53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type: Buitenruimtetype </a:t>
            </a:r>
            <a:r>
              <a:rPr lang="en" sz="800"/>
              <a:t>[0..1]</a:t>
            </a:r>
            <a:endParaRPr sz="800"/>
          </a:p>
          <a:p>
            <a:pPr indent="-279400" lvl="0" marL="457200" marR="0" rtl="0" algn="l">
              <a:lnSpc>
                <a:spcPct val="100000"/>
              </a:lnSpc>
              <a:spcBef>
                <a:spcPts val="0"/>
              </a:spcBef>
              <a:spcAft>
                <a:spcPts val="0"/>
              </a:spcAft>
              <a:buSzPts val="800"/>
              <a:buChar char="+"/>
            </a:pPr>
            <a:r>
              <a:rPr lang="en" sz="800"/>
              <a:t>verbondenAan: Infrastructuur </a:t>
            </a:r>
            <a:r>
              <a:rPr lang="en" sz="800"/>
              <a:t>[0..1]</a:t>
            </a:r>
            <a:endParaRPr sz="800"/>
          </a:p>
        </p:txBody>
      </p:sp>
      <p:sp>
        <p:nvSpPr>
          <p:cNvPr id="2228" name="Google Shape;2228;p146"/>
          <p:cNvSpPr/>
          <p:nvPr/>
        </p:nvSpPr>
        <p:spPr>
          <a:xfrm>
            <a:off x="1427025" y="2961738"/>
            <a:ext cx="1668000" cy="151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Buitenruimte</a:t>
            </a:r>
            <a:endParaRPr b="0" i="0" sz="1000" u="none" cap="none" strike="noStrike">
              <a:solidFill>
                <a:srgbClr val="000000"/>
              </a:solidFill>
              <a:latin typeface="Arial"/>
              <a:ea typeface="Arial"/>
              <a:cs typeface="Arial"/>
              <a:sym typeface="Arial"/>
            </a:endParaRPr>
          </a:p>
        </p:txBody>
      </p:sp>
      <p:cxnSp>
        <p:nvCxnSpPr>
          <p:cNvPr id="2229" name="Google Shape;2229;p146"/>
          <p:cNvCxnSpPr>
            <a:stCxn id="2222" idx="2"/>
            <a:endCxn id="2225" idx="1"/>
          </p:cNvCxnSpPr>
          <p:nvPr/>
        </p:nvCxnSpPr>
        <p:spPr>
          <a:xfrm flipH="1" rot="-5400000">
            <a:off x="1048925" y="2161760"/>
            <a:ext cx="546000" cy="210300"/>
          </a:xfrm>
          <a:prstGeom prst="bentConnector2">
            <a:avLst/>
          </a:prstGeom>
          <a:noFill/>
          <a:ln cap="flat" cmpd="sng" w="9525">
            <a:solidFill>
              <a:schemeClr val="dk2"/>
            </a:solidFill>
            <a:prstDash val="solid"/>
            <a:round/>
            <a:headEnd len="med" w="med" type="none"/>
            <a:tailEnd len="med" w="med" type="none"/>
          </a:ln>
        </p:spPr>
      </p:cxnSp>
      <p:cxnSp>
        <p:nvCxnSpPr>
          <p:cNvPr id="2230" name="Google Shape;2230;p146"/>
          <p:cNvCxnSpPr>
            <a:stCxn id="2222" idx="2"/>
            <a:endCxn id="2227" idx="1"/>
          </p:cNvCxnSpPr>
          <p:nvPr/>
        </p:nvCxnSpPr>
        <p:spPr>
          <a:xfrm flipH="1" rot="-5400000">
            <a:off x="629375" y="2581310"/>
            <a:ext cx="1385100" cy="210300"/>
          </a:xfrm>
          <a:prstGeom prst="bentConnector2">
            <a:avLst/>
          </a:prstGeom>
          <a:noFill/>
          <a:ln cap="flat" cmpd="sng" w="9525">
            <a:solidFill>
              <a:schemeClr val="dk2"/>
            </a:solidFill>
            <a:prstDash val="solid"/>
            <a:round/>
            <a:headEnd len="med" w="med" type="none"/>
            <a:tailEnd len="med" w="med" type="none"/>
          </a:ln>
        </p:spPr>
      </p:cxnSp>
      <p:sp>
        <p:nvSpPr>
          <p:cNvPr id="2231" name="Google Shape;2231;p146"/>
          <p:cNvSpPr/>
          <p:nvPr/>
        </p:nvSpPr>
        <p:spPr>
          <a:xfrm>
            <a:off x="6042040" y="496763"/>
            <a:ext cx="212700" cy="5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2" name="Google Shape;2232;p146"/>
          <p:cNvGrpSpPr/>
          <p:nvPr/>
        </p:nvGrpSpPr>
        <p:grpSpPr>
          <a:xfrm>
            <a:off x="6042040" y="496763"/>
            <a:ext cx="212739" cy="172975"/>
            <a:chOff x="3915500" y="3855877"/>
            <a:chExt cx="539400" cy="346157"/>
          </a:xfrm>
        </p:grpSpPr>
        <p:sp>
          <p:nvSpPr>
            <p:cNvPr id="2233" name="Google Shape;223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35" name="Google Shape;2235;p146"/>
          <p:cNvCxnSpPr>
            <a:stCxn id="2234" idx="1"/>
            <a:endCxn id="2233" idx="1"/>
          </p:cNvCxnSpPr>
          <p:nvPr/>
        </p:nvCxnSpPr>
        <p:spPr>
          <a:xfrm>
            <a:off x="6042040" y="523372"/>
            <a:ext cx="600" cy="852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2236" name="Google Shape;2236;p146"/>
          <p:cNvCxnSpPr/>
          <p:nvPr/>
        </p:nvCxnSpPr>
        <p:spPr>
          <a:xfrm flipH="1" rot="10800000">
            <a:off x="6145550" y="669750"/>
            <a:ext cx="5700" cy="1120200"/>
          </a:xfrm>
          <a:prstGeom prst="straightConnector1">
            <a:avLst/>
          </a:prstGeom>
          <a:noFill/>
          <a:ln cap="flat" cmpd="sng" w="9525">
            <a:solidFill>
              <a:schemeClr val="dk2"/>
            </a:solidFill>
            <a:prstDash val="solid"/>
            <a:round/>
            <a:headEnd len="med" w="med" type="none"/>
            <a:tailEnd len="med" w="med" type="triangle"/>
          </a:ln>
        </p:spPr>
      </p:cxnSp>
      <p:grpSp>
        <p:nvGrpSpPr>
          <p:cNvPr id="2237" name="Google Shape;2237;p146"/>
          <p:cNvGrpSpPr/>
          <p:nvPr/>
        </p:nvGrpSpPr>
        <p:grpSpPr>
          <a:xfrm>
            <a:off x="6254740" y="908301"/>
            <a:ext cx="212739" cy="172975"/>
            <a:chOff x="3915500" y="3855877"/>
            <a:chExt cx="539400" cy="346157"/>
          </a:xfrm>
        </p:grpSpPr>
        <p:sp>
          <p:nvSpPr>
            <p:cNvPr id="2238" name="Google Shape;2238;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0" name="Google Shape;2240;p146"/>
          <p:cNvGrpSpPr/>
          <p:nvPr/>
        </p:nvGrpSpPr>
        <p:grpSpPr>
          <a:xfrm>
            <a:off x="6254740" y="1187313"/>
            <a:ext cx="212739" cy="172975"/>
            <a:chOff x="3915500" y="3855877"/>
            <a:chExt cx="539400" cy="346157"/>
          </a:xfrm>
        </p:grpSpPr>
        <p:sp>
          <p:nvSpPr>
            <p:cNvPr id="2241" name="Google Shape;2241;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3" name="Google Shape;2243;p146"/>
          <p:cNvGrpSpPr/>
          <p:nvPr/>
        </p:nvGrpSpPr>
        <p:grpSpPr>
          <a:xfrm>
            <a:off x="6254740" y="1439713"/>
            <a:ext cx="212739" cy="172975"/>
            <a:chOff x="3915500" y="3855877"/>
            <a:chExt cx="539400" cy="346157"/>
          </a:xfrm>
        </p:grpSpPr>
        <p:sp>
          <p:nvSpPr>
            <p:cNvPr id="2244" name="Google Shape;2244;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6" name="Google Shape;2246;p146"/>
          <p:cNvGrpSpPr/>
          <p:nvPr/>
        </p:nvGrpSpPr>
        <p:grpSpPr>
          <a:xfrm>
            <a:off x="6254740" y="1692113"/>
            <a:ext cx="212739" cy="172975"/>
            <a:chOff x="3915500" y="3855877"/>
            <a:chExt cx="539400" cy="346157"/>
          </a:xfrm>
        </p:grpSpPr>
        <p:sp>
          <p:nvSpPr>
            <p:cNvPr id="2247" name="Google Shape;2247;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49" name="Google Shape;2249;p146"/>
          <p:cNvCxnSpPr/>
          <p:nvPr/>
        </p:nvCxnSpPr>
        <p:spPr>
          <a:xfrm flipH="1">
            <a:off x="6160540" y="10192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2250" name="Google Shape;2250;p146"/>
          <p:cNvCxnSpPr/>
          <p:nvPr/>
        </p:nvCxnSpPr>
        <p:spPr>
          <a:xfrm flipH="1">
            <a:off x="6160540" y="13097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2251" name="Google Shape;2251;p146"/>
          <p:cNvCxnSpPr/>
          <p:nvPr/>
        </p:nvCxnSpPr>
        <p:spPr>
          <a:xfrm flipH="1">
            <a:off x="6160540" y="15391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2252" name="Google Shape;2252;p146"/>
          <p:cNvCxnSpPr/>
          <p:nvPr/>
        </p:nvCxnSpPr>
        <p:spPr>
          <a:xfrm flipH="1">
            <a:off x="6160540" y="1778174"/>
            <a:ext cx="94200" cy="900"/>
          </a:xfrm>
          <a:prstGeom prst="straightConnector1">
            <a:avLst/>
          </a:prstGeom>
          <a:noFill/>
          <a:ln cap="flat" cmpd="sng" w="9525">
            <a:solidFill>
              <a:schemeClr val="dk2"/>
            </a:solidFill>
            <a:prstDash val="solid"/>
            <a:round/>
            <a:headEnd len="med" w="med" type="none"/>
            <a:tailEnd len="med" w="med" type="none"/>
          </a:ln>
        </p:spPr>
      </p:cxnSp>
      <p:grpSp>
        <p:nvGrpSpPr>
          <p:cNvPr id="2253" name="Google Shape;2253;p146"/>
          <p:cNvGrpSpPr/>
          <p:nvPr/>
        </p:nvGrpSpPr>
        <p:grpSpPr>
          <a:xfrm>
            <a:off x="5816915" y="2022876"/>
            <a:ext cx="212739" cy="172975"/>
            <a:chOff x="3915500" y="3855877"/>
            <a:chExt cx="539400" cy="346157"/>
          </a:xfrm>
        </p:grpSpPr>
        <p:sp>
          <p:nvSpPr>
            <p:cNvPr id="2254" name="Google Shape;2254;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6" name="Google Shape;2256;p146"/>
          <p:cNvGrpSpPr/>
          <p:nvPr/>
        </p:nvGrpSpPr>
        <p:grpSpPr>
          <a:xfrm>
            <a:off x="5816915" y="2280051"/>
            <a:ext cx="212739" cy="172975"/>
            <a:chOff x="3915500" y="3855877"/>
            <a:chExt cx="539400" cy="346157"/>
          </a:xfrm>
        </p:grpSpPr>
        <p:sp>
          <p:nvSpPr>
            <p:cNvPr id="2257" name="Google Shape;2257;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9" name="Google Shape;2259;p146"/>
          <p:cNvGrpSpPr/>
          <p:nvPr/>
        </p:nvGrpSpPr>
        <p:grpSpPr>
          <a:xfrm>
            <a:off x="6101277" y="2017151"/>
            <a:ext cx="212739" cy="172975"/>
            <a:chOff x="3915500" y="3855877"/>
            <a:chExt cx="539400" cy="346157"/>
          </a:xfrm>
        </p:grpSpPr>
        <p:sp>
          <p:nvSpPr>
            <p:cNvPr id="2260" name="Google Shape;2260;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2" name="Google Shape;2262;p146"/>
          <p:cNvGrpSpPr/>
          <p:nvPr/>
        </p:nvGrpSpPr>
        <p:grpSpPr>
          <a:xfrm>
            <a:off x="6101277" y="2274326"/>
            <a:ext cx="212739" cy="172975"/>
            <a:chOff x="3915500" y="3855877"/>
            <a:chExt cx="539400" cy="346157"/>
          </a:xfrm>
        </p:grpSpPr>
        <p:sp>
          <p:nvSpPr>
            <p:cNvPr id="2263" name="Google Shape;226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5" name="Google Shape;2265;p146"/>
          <p:cNvGrpSpPr/>
          <p:nvPr/>
        </p:nvGrpSpPr>
        <p:grpSpPr>
          <a:xfrm>
            <a:off x="6385640" y="2022876"/>
            <a:ext cx="212739" cy="172975"/>
            <a:chOff x="3915500" y="3855877"/>
            <a:chExt cx="539400" cy="346157"/>
          </a:xfrm>
        </p:grpSpPr>
        <p:sp>
          <p:nvSpPr>
            <p:cNvPr id="2266" name="Google Shape;226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8" name="Google Shape;2268;p146"/>
          <p:cNvGrpSpPr/>
          <p:nvPr/>
        </p:nvGrpSpPr>
        <p:grpSpPr>
          <a:xfrm>
            <a:off x="6385640" y="2280051"/>
            <a:ext cx="212739" cy="172975"/>
            <a:chOff x="3915500" y="3855877"/>
            <a:chExt cx="539400" cy="346157"/>
          </a:xfrm>
        </p:grpSpPr>
        <p:sp>
          <p:nvSpPr>
            <p:cNvPr id="2269" name="Google Shape;226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1" name="Google Shape;2271;p146"/>
          <p:cNvGrpSpPr/>
          <p:nvPr/>
        </p:nvGrpSpPr>
        <p:grpSpPr>
          <a:xfrm>
            <a:off x="6669990" y="2028601"/>
            <a:ext cx="212739" cy="172975"/>
            <a:chOff x="3915500" y="3855877"/>
            <a:chExt cx="539400" cy="346157"/>
          </a:xfrm>
        </p:grpSpPr>
        <p:sp>
          <p:nvSpPr>
            <p:cNvPr id="2272" name="Google Shape;2272;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4" name="Google Shape;2274;p146"/>
          <p:cNvGrpSpPr/>
          <p:nvPr/>
        </p:nvGrpSpPr>
        <p:grpSpPr>
          <a:xfrm>
            <a:off x="6669990" y="2285776"/>
            <a:ext cx="212739" cy="172975"/>
            <a:chOff x="3915500" y="3855877"/>
            <a:chExt cx="539400" cy="346157"/>
          </a:xfrm>
        </p:grpSpPr>
        <p:sp>
          <p:nvSpPr>
            <p:cNvPr id="2275" name="Google Shape;2275;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7" name="Google Shape;2277;p146"/>
          <p:cNvGrpSpPr/>
          <p:nvPr/>
        </p:nvGrpSpPr>
        <p:grpSpPr>
          <a:xfrm>
            <a:off x="6954352" y="2022876"/>
            <a:ext cx="212739" cy="172975"/>
            <a:chOff x="3915500" y="3855877"/>
            <a:chExt cx="539400" cy="346157"/>
          </a:xfrm>
        </p:grpSpPr>
        <p:sp>
          <p:nvSpPr>
            <p:cNvPr id="2278" name="Google Shape;2278;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0" name="Google Shape;2280;p146"/>
          <p:cNvGrpSpPr/>
          <p:nvPr/>
        </p:nvGrpSpPr>
        <p:grpSpPr>
          <a:xfrm>
            <a:off x="6954352" y="2280051"/>
            <a:ext cx="212739" cy="172975"/>
            <a:chOff x="3915500" y="3855877"/>
            <a:chExt cx="539400" cy="346157"/>
          </a:xfrm>
        </p:grpSpPr>
        <p:sp>
          <p:nvSpPr>
            <p:cNvPr id="2281" name="Google Shape;2281;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3" name="Google Shape;2283;p146"/>
          <p:cNvGrpSpPr/>
          <p:nvPr/>
        </p:nvGrpSpPr>
        <p:grpSpPr>
          <a:xfrm>
            <a:off x="7238715" y="2028601"/>
            <a:ext cx="212739" cy="172975"/>
            <a:chOff x="3915500" y="3855877"/>
            <a:chExt cx="539400" cy="346157"/>
          </a:xfrm>
        </p:grpSpPr>
        <p:sp>
          <p:nvSpPr>
            <p:cNvPr id="2284" name="Google Shape;2284;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6" name="Google Shape;2286;p146"/>
          <p:cNvGrpSpPr/>
          <p:nvPr/>
        </p:nvGrpSpPr>
        <p:grpSpPr>
          <a:xfrm>
            <a:off x="7238715" y="2285776"/>
            <a:ext cx="212739" cy="172975"/>
            <a:chOff x="3915500" y="3855877"/>
            <a:chExt cx="539400" cy="346157"/>
          </a:xfrm>
        </p:grpSpPr>
        <p:sp>
          <p:nvSpPr>
            <p:cNvPr id="2287" name="Google Shape;2287;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9" name="Google Shape;2289;p146"/>
          <p:cNvGrpSpPr/>
          <p:nvPr/>
        </p:nvGrpSpPr>
        <p:grpSpPr>
          <a:xfrm>
            <a:off x="7523065" y="2034326"/>
            <a:ext cx="212739" cy="172975"/>
            <a:chOff x="3915500" y="3855877"/>
            <a:chExt cx="539400" cy="346157"/>
          </a:xfrm>
        </p:grpSpPr>
        <p:sp>
          <p:nvSpPr>
            <p:cNvPr id="2290" name="Google Shape;2290;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2" name="Google Shape;2292;p146"/>
          <p:cNvGrpSpPr/>
          <p:nvPr/>
        </p:nvGrpSpPr>
        <p:grpSpPr>
          <a:xfrm>
            <a:off x="7523065" y="2291501"/>
            <a:ext cx="212739" cy="172975"/>
            <a:chOff x="3915500" y="3855877"/>
            <a:chExt cx="539400" cy="346157"/>
          </a:xfrm>
        </p:grpSpPr>
        <p:sp>
          <p:nvSpPr>
            <p:cNvPr id="2293" name="Google Shape;229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5" name="Google Shape;2295;p146"/>
          <p:cNvGrpSpPr/>
          <p:nvPr/>
        </p:nvGrpSpPr>
        <p:grpSpPr>
          <a:xfrm>
            <a:off x="7807427" y="2028601"/>
            <a:ext cx="212739" cy="172975"/>
            <a:chOff x="3915500" y="3855877"/>
            <a:chExt cx="539400" cy="346157"/>
          </a:xfrm>
        </p:grpSpPr>
        <p:sp>
          <p:nvSpPr>
            <p:cNvPr id="2296" name="Google Shape;229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8" name="Google Shape;2298;p146"/>
          <p:cNvGrpSpPr/>
          <p:nvPr/>
        </p:nvGrpSpPr>
        <p:grpSpPr>
          <a:xfrm>
            <a:off x="7807427" y="2285776"/>
            <a:ext cx="212739" cy="172975"/>
            <a:chOff x="3915500" y="3855877"/>
            <a:chExt cx="539400" cy="346157"/>
          </a:xfrm>
        </p:grpSpPr>
        <p:sp>
          <p:nvSpPr>
            <p:cNvPr id="2299" name="Google Shape;229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1" name="Google Shape;2301;p146"/>
          <p:cNvGrpSpPr/>
          <p:nvPr/>
        </p:nvGrpSpPr>
        <p:grpSpPr>
          <a:xfrm>
            <a:off x="8091790" y="2034326"/>
            <a:ext cx="212739" cy="172975"/>
            <a:chOff x="3915500" y="3855877"/>
            <a:chExt cx="539400" cy="346157"/>
          </a:xfrm>
        </p:grpSpPr>
        <p:sp>
          <p:nvSpPr>
            <p:cNvPr id="2302" name="Google Shape;2302;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4" name="Google Shape;2304;p146"/>
          <p:cNvGrpSpPr/>
          <p:nvPr/>
        </p:nvGrpSpPr>
        <p:grpSpPr>
          <a:xfrm>
            <a:off x="8091790" y="2291501"/>
            <a:ext cx="212739" cy="172975"/>
            <a:chOff x="3915500" y="3855877"/>
            <a:chExt cx="539400" cy="346157"/>
          </a:xfrm>
        </p:grpSpPr>
        <p:sp>
          <p:nvSpPr>
            <p:cNvPr id="2305" name="Google Shape;2305;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46"/>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7" name="Google Shape;2307;p146"/>
          <p:cNvGrpSpPr/>
          <p:nvPr/>
        </p:nvGrpSpPr>
        <p:grpSpPr>
          <a:xfrm>
            <a:off x="6692765" y="479488"/>
            <a:ext cx="212739" cy="172975"/>
            <a:chOff x="3915500" y="3855877"/>
            <a:chExt cx="539400" cy="346157"/>
          </a:xfrm>
        </p:grpSpPr>
        <p:sp>
          <p:nvSpPr>
            <p:cNvPr id="2308" name="Google Shape;2308;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0" name="Google Shape;2310;p146"/>
          <p:cNvGrpSpPr/>
          <p:nvPr/>
        </p:nvGrpSpPr>
        <p:grpSpPr>
          <a:xfrm>
            <a:off x="6692740" y="735326"/>
            <a:ext cx="212739" cy="172975"/>
            <a:chOff x="3915500" y="3855877"/>
            <a:chExt cx="539400" cy="346157"/>
          </a:xfrm>
        </p:grpSpPr>
        <p:sp>
          <p:nvSpPr>
            <p:cNvPr id="2311" name="Google Shape;2311;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3" name="Google Shape;2313;p146"/>
          <p:cNvGrpSpPr/>
          <p:nvPr/>
        </p:nvGrpSpPr>
        <p:grpSpPr>
          <a:xfrm>
            <a:off x="6692740" y="991151"/>
            <a:ext cx="212739" cy="172975"/>
            <a:chOff x="3915500" y="3855877"/>
            <a:chExt cx="539400" cy="346157"/>
          </a:xfrm>
        </p:grpSpPr>
        <p:sp>
          <p:nvSpPr>
            <p:cNvPr id="2314" name="Google Shape;2314;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6" name="Google Shape;2316;p146"/>
          <p:cNvGrpSpPr/>
          <p:nvPr/>
        </p:nvGrpSpPr>
        <p:grpSpPr>
          <a:xfrm>
            <a:off x="6692740" y="1223738"/>
            <a:ext cx="212739" cy="172975"/>
            <a:chOff x="3915500" y="3855877"/>
            <a:chExt cx="539400" cy="346157"/>
          </a:xfrm>
        </p:grpSpPr>
        <p:sp>
          <p:nvSpPr>
            <p:cNvPr id="2317" name="Google Shape;2317;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9" name="Google Shape;2319;p146"/>
          <p:cNvGrpSpPr/>
          <p:nvPr/>
        </p:nvGrpSpPr>
        <p:grpSpPr>
          <a:xfrm>
            <a:off x="6692765" y="1456351"/>
            <a:ext cx="212739" cy="172975"/>
            <a:chOff x="3915500" y="3855877"/>
            <a:chExt cx="539400" cy="346157"/>
          </a:xfrm>
        </p:grpSpPr>
        <p:sp>
          <p:nvSpPr>
            <p:cNvPr id="2320" name="Google Shape;2320;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2" name="Google Shape;2322;p146"/>
          <p:cNvGrpSpPr/>
          <p:nvPr/>
        </p:nvGrpSpPr>
        <p:grpSpPr>
          <a:xfrm>
            <a:off x="6692765" y="1688951"/>
            <a:ext cx="212739" cy="172975"/>
            <a:chOff x="3915500" y="3855877"/>
            <a:chExt cx="539400" cy="346157"/>
          </a:xfrm>
        </p:grpSpPr>
        <p:sp>
          <p:nvSpPr>
            <p:cNvPr id="2323" name="Google Shape;232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5" name="Google Shape;2325;p146"/>
          <p:cNvGrpSpPr/>
          <p:nvPr/>
        </p:nvGrpSpPr>
        <p:grpSpPr>
          <a:xfrm>
            <a:off x="6692740" y="223676"/>
            <a:ext cx="212739" cy="172975"/>
            <a:chOff x="3915500" y="3855877"/>
            <a:chExt cx="539400" cy="346157"/>
          </a:xfrm>
        </p:grpSpPr>
        <p:sp>
          <p:nvSpPr>
            <p:cNvPr id="2326" name="Google Shape;232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8" name="Google Shape;2328;p146"/>
          <p:cNvGrpSpPr/>
          <p:nvPr/>
        </p:nvGrpSpPr>
        <p:grpSpPr>
          <a:xfrm>
            <a:off x="6964390" y="479488"/>
            <a:ext cx="212739" cy="172975"/>
            <a:chOff x="3915500" y="3855877"/>
            <a:chExt cx="539400" cy="346157"/>
          </a:xfrm>
        </p:grpSpPr>
        <p:sp>
          <p:nvSpPr>
            <p:cNvPr id="2329" name="Google Shape;232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1" name="Google Shape;2331;p146"/>
          <p:cNvGrpSpPr/>
          <p:nvPr/>
        </p:nvGrpSpPr>
        <p:grpSpPr>
          <a:xfrm>
            <a:off x="6964365" y="735326"/>
            <a:ext cx="212739" cy="172975"/>
            <a:chOff x="3915500" y="3855877"/>
            <a:chExt cx="539400" cy="346157"/>
          </a:xfrm>
        </p:grpSpPr>
        <p:sp>
          <p:nvSpPr>
            <p:cNvPr id="2332" name="Google Shape;2332;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4" name="Google Shape;2334;p146"/>
          <p:cNvGrpSpPr/>
          <p:nvPr/>
        </p:nvGrpSpPr>
        <p:grpSpPr>
          <a:xfrm>
            <a:off x="6964365" y="991151"/>
            <a:ext cx="212739" cy="172975"/>
            <a:chOff x="3915500" y="3855877"/>
            <a:chExt cx="539400" cy="346157"/>
          </a:xfrm>
        </p:grpSpPr>
        <p:sp>
          <p:nvSpPr>
            <p:cNvPr id="2335" name="Google Shape;2335;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7" name="Google Shape;2337;p146"/>
          <p:cNvGrpSpPr/>
          <p:nvPr/>
        </p:nvGrpSpPr>
        <p:grpSpPr>
          <a:xfrm>
            <a:off x="6964365" y="1223738"/>
            <a:ext cx="212739" cy="172975"/>
            <a:chOff x="3915500" y="3855877"/>
            <a:chExt cx="539400" cy="346157"/>
          </a:xfrm>
        </p:grpSpPr>
        <p:sp>
          <p:nvSpPr>
            <p:cNvPr id="2338" name="Google Shape;2338;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0" name="Google Shape;2340;p146"/>
          <p:cNvGrpSpPr/>
          <p:nvPr/>
        </p:nvGrpSpPr>
        <p:grpSpPr>
          <a:xfrm>
            <a:off x="6964390" y="1456351"/>
            <a:ext cx="212739" cy="172975"/>
            <a:chOff x="3915500" y="3855877"/>
            <a:chExt cx="539400" cy="346157"/>
          </a:xfrm>
        </p:grpSpPr>
        <p:sp>
          <p:nvSpPr>
            <p:cNvPr id="2341" name="Google Shape;2341;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3" name="Google Shape;2343;p146"/>
          <p:cNvGrpSpPr/>
          <p:nvPr/>
        </p:nvGrpSpPr>
        <p:grpSpPr>
          <a:xfrm>
            <a:off x="6964390" y="1688951"/>
            <a:ext cx="212739" cy="172975"/>
            <a:chOff x="3915500" y="3855877"/>
            <a:chExt cx="539400" cy="346157"/>
          </a:xfrm>
        </p:grpSpPr>
        <p:sp>
          <p:nvSpPr>
            <p:cNvPr id="2344" name="Google Shape;2344;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6" name="Google Shape;2346;p146"/>
          <p:cNvGrpSpPr/>
          <p:nvPr/>
        </p:nvGrpSpPr>
        <p:grpSpPr>
          <a:xfrm>
            <a:off x="6964365" y="223676"/>
            <a:ext cx="212739" cy="172975"/>
            <a:chOff x="3915500" y="3855877"/>
            <a:chExt cx="539400" cy="346157"/>
          </a:xfrm>
        </p:grpSpPr>
        <p:sp>
          <p:nvSpPr>
            <p:cNvPr id="2347" name="Google Shape;2347;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9" name="Google Shape;2349;p146"/>
          <p:cNvGrpSpPr/>
          <p:nvPr/>
        </p:nvGrpSpPr>
        <p:grpSpPr>
          <a:xfrm>
            <a:off x="7236040" y="479488"/>
            <a:ext cx="212739" cy="172975"/>
            <a:chOff x="3915500" y="3855877"/>
            <a:chExt cx="539400" cy="346157"/>
          </a:xfrm>
        </p:grpSpPr>
        <p:sp>
          <p:nvSpPr>
            <p:cNvPr id="2350" name="Google Shape;2350;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2" name="Google Shape;2352;p146"/>
          <p:cNvGrpSpPr/>
          <p:nvPr/>
        </p:nvGrpSpPr>
        <p:grpSpPr>
          <a:xfrm>
            <a:off x="7236015" y="735326"/>
            <a:ext cx="212739" cy="172975"/>
            <a:chOff x="3915500" y="3855877"/>
            <a:chExt cx="539400" cy="346157"/>
          </a:xfrm>
        </p:grpSpPr>
        <p:sp>
          <p:nvSpPr>
            <p:cNvPr id="2353" name="Google Shape;235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5" name="Google Shape;2355;p146"/>
          <p:cNvGrpSpPr/>
          <p:nvPr/>
        </p:nvGrpSpPr>
        <p:grpSpPr>
          <a:xfrm>
            <a:off x="7236015" y="991151"/>
            <a:ext cx="212739" cy="172975"/>
            <a:chOff x="3915500" y="3855877"/>
            <a:chExt cx="539400" cy="346157"/>
          </a:xfrm>
        </p:grpSpPr>
        <p:sp>
          <p:nvSpPr>
            <p:cNvPr id="2356" name="Google Shape;235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8" name="Google Shape;2358;p146"/>
          <p:cNvGrpSpPr/>
          <p:nvPr/>
        </p:nvGrpSpPr>
        <p:grpSpPr>
          <a:xfrm>
            <a:off x="7236015" y="1223738"/>
            <a:ext cx="212739" cy="172975"/>
            <a:chOff x="3915500" y="3855877"/>
            <a:chExt cx="539400" cy="346157"/>
          </a:xfrm>
        </p:grpSpPr>
        <p:sp>
          <p:nvSpPr>
            <p:cNvPr id="2359" name="Google Shape;235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1" name="Google Shape;2361;p146"/>
          <p:cNvGrpSpPr/>
          <p:nvPr/>
        </p:nvGrpSpPr>
        <p:grpSpPr>
          <a:xfrm>
            <a:off x="7236040" y="1456351"/>
            <a:ext cx="212739" cy="172975"/>
            <a:chOff x="3915500" y="3855877"/>
            <a:chExt cx="539400" cy="346157"/>
          </a:xfrm>
        </p:grpSpPr>
        <p:sp>
          <p:nvSpPr>
            <p:cNvPr id="2362" name="Google Shape;2362;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4" name="Google Shape;2364;p146"/>
          <p:cNvGrpSpPr/>
          <p:nvPr/>
        </p:nvGrpSpPr>
        <p:grpSpPr>
          <a:xfrm>
            <a:off x="7236040" y="1688951"/>
            <a:ext cx="212739" cy="172975"/>
            <a:chOff x="3915500" y="3855877"/>
            <a:chExt cx="539400" cy="346157"/>
          </a:xfrm>
        </p:grpSpPr>
        <p:sp>
          <p:nvSpPr>
            <p:cNvPr id="2365" name="Google Shape;2365;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7" name="Google Shape;2367;p146"/>
          <p:cNvGrpSpPr/>
          <p:nvPr/>
        </p:nvGrpSpPr>
        <p:grpSpPr>
          <a:xfrm>
            <a:off x="7236015" y="223676"/>
            <a:ext cx="212739" cy="172975"/>
            <a:chOff x="3915500" y="3855877"/>
            <a:chExt cx="539400" cy="346157"/>
          </a:xfrm>
        </p:grpSpPr>
        <p:sp>
          <p:nvSpPr>
            <p:cNvPr id="2368" name="Google Shape;2368;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70" name="Google Shape;2370;p146"/>
          <p:cNvCxnSpPr/>
          <p:nvPr/>
        </p:nvCxnSpPr>
        <p:spPr>
          <a:xfrm flipH="1" rot="10800000">
            <a:off x="6797038" y="1378838"/>
            <a:ext cx="4200" cy="95400"/>
          </a:xfrm>
          <a:prstGeom prst="straightConnector1">
            <a:avLst/>
          </a:prstGeom>
          <a:noFill/>
          <a:ln cap="flat" cmpd="sng" w="9525">
            <a:solidFill>
              <a:schemeClr val="dk2"/>
            </a:solidFill>
            <a:prstDash val="solid"/>
            <a:round/>
            <a:headEnd len="med" w="med" type="none"/>
            <a:tailEnd len="med" w="med" type="triangle"/>
          </a:ln>
        </p:spPr>
      </p:cxnSp>
      <p:grpSp>
        <p:nvGrpSpPr>
          <p:cNvPr id="2371" name="Google Shape;2371;p146"/>
          <p:cNvGrpSpPr/>
          <p:nvPr/>
        </p:nvGrpSpPr>
        <p:grpSpPr>
          <a:xfrm>
            <a:off x="7570865" y="223676"/>
            <a:ext cx="212739" cy="172975"/>
            <a:chOff x="3915500" y="3855877"/>
            <a:chExt cx="539400" cy="346157"/>
          </a:xfrm>
        </p:grpSpPr>
        <p:sp>
          <p:nvSpPr>
            <p:cNvPr id="2372" name="Google Shape;2372;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4" name="Google Shape;2374;p146"/>
          <p:cNvGrpSpPr/>
          <p:nvPr/>
        </p:nvGrpSpPr>
        <p:grpSpPr>
          <a:xfrm>
            <a:off x="7570865" y="479501"/>
            <a:ext cx="212739" cy="172975"/>
            <a:chOff x="3915500" y="3855877"/>
            <a:chExt cx="539400" cy="346157"/>
          </a:xfrm>
        </p:grpSpPr>
        <p:sp>
          <p:nvSpPr>
            <p:cNvPr id="2375" name="Google Shape;2375;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7" name="Google Shape;2377;p146"/>
          <p:cNvGrpSpPr/>
          <p:nvPr/>
        </p:nvGrpSpPr>
        <p:grpSpPr>
          <a:xfrm>
            <a:off x="7570865" y="712088"/>
            <a:ext cx="212739" cy="172975"/>
            <a:chOff x="3915500" y="3855877"/>
            <a:chExt cx="539400" cy="346157"/>
          </a:xfrm>
        </p:grpSpPr>
        <p:sp>
          <p:nvSpPr>
            <p:cNvPr id="2378" name="Google Shape;2378;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0" name="Google Shape;2380;p146"/>
          <p:cNvGrpSpPr/>
          <p:nvPr/>
        </p:nvGrpSpPr>
        <p:grpSpPr>
          <a:xfrm>
            <a:off x="7570890" y="944701"/>
            <a:ext cx="212739" cy="172975"/>
            <a:chOff x="3915500" y="3855877"/>
            <a:chExt cx="539400" cy="346157"/>
          </a:xfrm>
        </p:grpSpPr>
        <p:sp>
          <p:nvSpPr>
            <p:cNvPr id="2381" name="Google Shape;2381;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3" name="Google Shape;2383;p146"/>
          <p:cNvGrpSpPr/>
          <p:nvPr/>
        </p:nvGrpSpPr>
        <p:grpSpPr>
          <a:xfrm>
            <a:off x="7570890" y="1177301"/>
            <a:ext cx="212739" cy="172975"/>
            <a:chOff x="3915500" y="3855877"/>
            <a:chExt cx="539400" cy="346157"/>
          </a:xfrm>
        </p:grpSpPr>
        <p:sp>
          <p:nvSpPr>
            <p:cNvPr id="2384" name="Google Shape;2384;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6" name="Google Shape;2386;p146"/>
          <p:cNvGrpSpPr/>
          <p:nvPr/>
        </p:nvGrpSpPr>
        <p:grpSpPr>
          <a:xfrm>
            <a:off x="7842515" y="223676"/>
            <a:ext cx="212739" cy="172975"/>
            <a:chOff x="3915500" y="3855877"/>
            <a:chExt cx="539400" cy="346157"/>
          </a:xfrm>
        </p:grpSpPr>
        <p:sp>
          <p:nvSpPr>
            <p:cNvPr id="2387" name="Google Shape;2387;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9" name="Google Shape;2389;p146"/>
          <p:cNvGrpSpPr/>
          <p:nvPr/>
        </p:nvGrpSpPr>
        <p:grpSpPr>
          <a:xfrm>
            <a:off x="7842515" y="479501"/>
            <a:ext cx="212739" cy="172975"/>
            <a:chOff x="3915500" y="3855877"/>
            <a:chExt cx="539400" cy="346157"/>
          </a:xfrm>
        </p:grpSpPr>
        <p:sp>
          <p:nvSpPr>
            <p:cNvPr id="2390" name="Google Shape;2390;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2" name="Google Shape;2392;p146"/>
          <p:cNvGrpSpPr/>
          <p:nvPr/>
        </p:nvGrpSpPr>
        <p:grpSpPr>
          <a:xfrm>
            <a:off x="7842515" y="712088"/>
            <a:ext cx="212739" cy="172975"/>
            <a:chOff x="3915500" y="3855877"/>
            <a:chExt cx="539400" cy="346157"/>
          </a:xfrm>
        </p:grpSpPr>
        <p:sp>
          <p:nvSpPr>
            <p:cNvPr id="2393" name="Google Shape;239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5" name="Google Shape;2395;p146"/>
          <p:cNvGrpSpPr/>
          <p:nvPr/>
        </p:nvGrpSpPr>
        <p:grpSpPr>
          <a:xfrm>
            <a:off x="7842540" y="944701"/>
            <a:ext cx="212739" cy="172975"/>
            <a:chOff x="3915500" y="3855877"/>
            <a:chExt cx="539400" cy="346157"/>
          </a:xfrm>
        </p:grpSpPr>
        <p:sp>
          <p:nvSpPr>
            <p:cNvPr id="2396" name="Google Shape;239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8" name="Google Shape;2398;p146"/>
          <p:cNvGrpSpPr/>
          <p:nvPr/>
        </p:nvGrpSpPr>
        <p:grpSpPr>
          <a:xfrm>
            <a:off x="7842540" y="1177301"/>
            <a:ext cx="212739" cy="172975"/>
            <a:chOff x="3915500" y="3855877"/>
            <a:chExt cx="539400" cy="346157"/>
          </a:xfrm>
        </p:grpSpPr>
        <p:sp>
          <p:nvSpPr>
            <p:cNvPr id="2399" name="Google Shape;239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1" name="Google Shape;2401;p146"/>
          <p:cNvGrpSpPr/>
          <p:nvPr/>
        </p:nvGrpSpPr>
        <p:grpSpPr>
          <a:xfrm>
            <a:off x="8114165" y="223676"/>
            <a:ext cx="212739" cy="172975"/>
            <a:chOff x="3915500" y="3855877"/>
            <a:chExt cx="539400" cy="346157"/>
          </a:xfrm>
        </p:grpSpPr>
        <p:sp>
          <p:nvSpPr>
            <p:cNvPr id="2402" name="Google Shape;2402;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4" name="Google Shape;2404;p146"/>
          <p:cNvGrpSpPr/>
          <p:nvPr/>
        </p:nvGrpSpPr>
        <p:grpSpPr>
          <a:xfrm>
            <a:off x="8114165" y="479501"/>
            <a:ext cx="212739" cy="172975"/>
            <a:chOff x="3915500" y="3855877"/>
            <a:chExt cx="539400" cy="346157"/>
          </a:xfrm>
        </p:grpSpPr>
        <p:sp>
          <p:nvSpPr>
            <p:cNvPr id="2405" name="Google Shape;2405;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46"/>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7" name="Google Shape;2407;p146"/>
          <p:cNvSpPr/>
          <p:nvPr/>
        </p:nvSpPr>
        <p:spPr>
          <a:xfrm>
            <a:off x="628650" y="4284925"/>
            <a:ext cx="1253100" cy="71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jeugdwerkterrein</a:t>
            </a:r>
            <a:endParaRPr sz="800"/>
          </a:p>
          <a:p>
            <a:pPr indent="0" lvl="0" marL="0" marR="0" rtl="0" algn="ctr">
              <a:lnSpc>
                <a:spcPct val="100000"/>
              </a:lnSpc>
              <a:spcBef>
                <a:spcPts val="0"/>
              </a:spcBef>
              <a:spcAft>
                <a:spcPts val="0"/>
              </a:spcAft>
              <a:buNone/>
            </a:pPr>
            <a:r>
              <a:rPr lang="en" sz="800"/>
              <a:t>speelnatuur</a:t>
            </a:r>
            <a:endParaRPr sz="800"/>
          </a:p>
          <a:p>
            <a:pPr indent="0" lvl="0" marL="0" marR="0" rtl="0" algn="ctr">
              <a:lnSpc>
                <a:spcPct val="100000"/>
              </a:lnSpc>
              <a:spcBef>
                <a:spcPts val="0"/>
              </a:spcBef>
              <a:spcAft>
                <a:spcPts val="0"/>
              </a:spcAft>
              <a:buNone/>
            </a:pPr>
            <a:r>
              <a:rPr lang="en" sz="800"/>
              <a:t>s</a:t>
            </a:r>
            <a:r>
              <a:rPr lang="en" sz="800"/>
              <a:t>peelterrein</a:t>
            </a:r>
            <a:endParaRPr sz="800"/>
          </a:p>
          <a:p>
            <a:pPr indent="0" lvl="0" marL="0" marR="0" rtl="0" algn="ctr">
              <a:lnSpc>
                <a:spcPct val="100000"/>
              </a:lnSpc>
              <a:spcBef>
                <a:spcPts val="0"/>
              </a:spcBef>
              <a:spcAft>
                <a:spcPts val="0"/>
              </a:spcAft>
              <a:buNone/>
            </a:pPr>
            <a:r>
              <a:rPr lang="en" sz="800"/>
              <a:t>p</a:t>
            </a:r>
            <a:r>
              <a:rPr lang="en" sz="800"/>
              <a:t>ark</a:t>
            </a:r>
            <a:endParaRPr sz="800"/>
          </a:p>
          <a:p>
            <a:pPr indent="0" lvl="0" marL="0" marR="0" rtl="0" algn="ctr">
              <a:lnSpc>
                <a:spcPct val="100000"/>
              </a:lnSpc>
              <a:spcBef>
                <a:spcPts val="0"/>
              </a:spcBef>
              <a:spcAft>
                <a:spcPts val="0"/>
              </a:spcAft>
              <a:buNone/>
            </a:pPr>
            <a:r>
              <a:rPr lang="en" sz="800"/>
              <a:t>openbaarPlein</a:t>
            </a:r>
            <a:endParaRPr sz="800"/>
          </a:p>
        </p:txBody>
      </p:sp>
      <p:sp>
        <p:nvSpPr>
          <p:cNvPr id="2408" name="Google Shape;2408;p146"/>
          <p:cNvSpPr/>
          <p:nvPr/>
        </p:nvSpPr>
        <p:spPr>
          <a:xfrm>
            <a:off x="628650" y="3987275"/>
            <a:ext cx="1253100" cy="312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Buitenruimtetype</a:t>
            </a:r>
            <a:endParaRPr b="0" i="0" sz="1000" u="none" cap="none" strike="noStrike">
              <a:solidFill>
                <a:srgbClr val="000000"/>
              </a:solidFill>
              <a:latin typeface="Arial"/>
              <a:ea typeface="Arial"/>
              <a:cs typeface="Arial"/>
              <a:sym typeface="Arial"/>
            </a:endParaRPr>
          </a:p>
        </p:txBody>
      </p:sp>
      <p:sp>
        <p:nvSpPr>
          <p:cNvPr id="2409" name="Google Shape;2409;p146"/>
          <p:cNvSpPr/>
          <p:nvPr/>
        </p:nvSpPr>
        <p:spPr>
          <a:xfrm>
            <a:off x="2058801" y="4284920"/>
            <a:ext cx="1253100" cy="5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2410" name="Google Shape;2410;p146"/>
          <p:cNvSpPr/>
          <p:nvPr/>
        </p:nvSpPr>
        <p:spPr>
          <a:xfrm>
            <a:off x="2058800" y="3987275"/>
            <a:ext cx="1253100" cy="312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Binnenruimtetype</a:t>
            </a:r>
            <a:endParaRPr b="0" i="0" sz="1000" u="none" cap="none" strike="noStrike">
              <a:solidFill>
                <a:srgbClr val="000000"/>
              </a:solidFill>
              <a:latin typeface="Arial"/>
              <a:ea typeface="Arial"/>
              <a:cs typeface="Arial"/>
              <a:sym typeface="Arial"/>
            </a:endParaRPr>
          </a:p>
        </p:txBody>
      </p:sp>
      <p:sp>
        <p:nvSpPr>
          <p:cNvPr id="2411" name="Google Shape;2411;p146"/>
          <p:cNvSpPr/>
          <p:nvPr/>
        </p:nvSpPr>
        <p:spPr>
          <a:xfrm>
            <a:off x="3565526" y="4284920"/>
            <a:ext cx="1253100" cy="50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b</a:t>
            </a:r>
            <a:r>
              <a:rPr lang="en" sz="800"/>
              <a:t>ezetting</a:t>
            </a:r>
            <a:endParaRPr sz="800"/>
          </a:p>
          <a:p>
            <a:pPr indent="0" lvl="0" marL="0" marR="0" rtl="0" algn="ctr">
              <a:lnSpc>
                <a:spcPct val="100000"/>
              </a:lnSpc>
              <a:spcBef>
                <a:spcPts val="0"/>
              </a:spcBef>
              <a:spcAft>
                <a:spcPts val="0"/>
              </a:spcAft>
              <a:buNone/>
            </a:pPr>
            <a:r>
              <a:rPr lang="en" sz="800"/>
              <a:t>volume</a:t>
            </a:r>
            <a:endParaRPr sz="800"/>
          </a:p>
        </p:txBody>
      </p:sp>
      <p:sp>
        <p:nvSpPr>
          <p:cNvPr id="2412" name="Google Shape;2412;p146"/>
          <p:cNvSpPr/>
          <p:nvPr/>
        </p:nvSpPr>
        <p:spPr>
          <a:xfrm>
            <a:off x="3565525" y="3987275"/>
            <a:ext cx="1253100" cy="312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Capaciteittype</a:t>
            </a:r>
            <a:endParaRPr b="0" i="0" sz="1000" u="none" cap="none" strike="noStrike">
              <a:solidFill>
                <a:srgbClr val="000000"/>
              </a:solidFill>
              <a:latin typeface="Arial"/>
              <a:ea typeface="Arial"/>
              <a:cs typeface="Arial"/>
              <a:sym typeface="Arial"/>
            </a:endParaRPr>
          </a:p>
        </p:txBody>
      </p:sp>
      <p:sp>
        <p:nvSpPr>
          <p:cNvPr id="2413" name="Google Shape;2413;p146"/>
          <p:cNvSpPr/>
          <p:nvPr/>
        </p:nvSpPr>
        <p:spPr>
          <a:xfrm>
            <a:off x="3565513" y="2139575"/>
            <a:ext cx="1524600" cy="138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b</a:t>
            </a:r>
            <a:r>
              <a:rPr lang="en" sz="800"/>
              <a:t>eschrijving: Beschrijving </a:t>
            </a:r>
            <a:r>
              <a:rPr lang="en" sz="800"/>
              <a:t>[0..1]</a:t>
            </a:r>
            <a:endParaRPr sz="800"/>
          </a:p>
          <a:p>
            <a:pPr indent="-279400" lvl="0" marL="457200" marR="0" rtl="0" algn="l">
              <a:lnSpc>
                <a:spcPct val="100000"/>
              </a:lnSpc>
              <a:spcBef>
                <a:spcPts val="0"/>
              </a:spcBef>
              <a:spcAft>
                <a:spcPts val="0"/>
              </a:spcAft>
              <a:buSzPts val="800"/>
              <a:buChar char="+"/>
            </a:pPr>
            <a:r>
              <a:rPr lang="en" sz="800"/>
              <a:t>eenheid: String [0..1]</a:t>
            </a:r>
            <a:endParaRPr sz="800"/>
          </a:p>
          <a:p>
            <a:pPr indent="-279400" lvl="0" marL="457200" marR="0" rtl="0" algn="l">
              <a:lnSpc>
                <a:spcPct val="100000"/>
              </a:lnSpc>
              <a:spcBef>
                <a:spcPts val="0"/>
              </a:spcBef>
              <a:spcAft>
                <a:spcPts val="0"/>
              </a:spcAft>
              <a:buSzPts val="800"/>
              <a:buChar char="+"/>
            </a:pPr>
            <a:r>
              <a:rPr lang="en" sz="800"/>
              <a:t>standaardeenheid: Standaardeenheid [0..1]</a:t>
            </a:r>
            <a:endParaRPr sz="800"/>
          </a:p>
          <a:p>
            <a:pPr indent="-279400" lvl="0" marL="457200" marR="0" rtl="0" algn="l">
              <a:lnSpc>
                <a:spcPct val="100000"/>
              </a:lnSpc>
              <a:spcBef>
                <a:spcPts val="0"/>
              </a:spcBef>
              <a:spcAft>
                <a:spcPts val="0"/>
              </a:spcAft>
              <a:buSzPts val="800"/>
              <a:buChar char="+"/>
            </a:pPr>
            <a:r>
              <a:rPr lang="en" sz="800"/>
              <a:t>type: Capaciteittype</a:t>
            </a:r>
            <a:endParaRPr sz="800"/>
          </a:p>
          <a:p>
            <a:pPr indent="-279400" lvl="0" marL="457200" marR="0" rtl="0" algn="l">
              <a:lnSpc>
                <a:spcPct val="100000"/>
              </a:lnSpc>
              <a:spcBef>
                <a:spcPts val="0"/>
              </a:spcBef>
              <a:spcAft>
                <a:spcPts val="0"/>
              </a:spcAft>
              <a:buSzPts val="800"/>
              <a:buChar char="+"/>
            </a:pPr>
            <a:r>
              <a:rPr lang="en" sz="800"/>
              <a:t>waarde: Getal</a:t>
            </a:r>
            <a:endParaRPr sz="800"/>
          </a:p>
        </p:txBody>
      </p:sp>
      <p:sp>
        <p:nvSpPr>
          <p:cNvPr id="2414" name="Google Shape;2414;p146"/>
          <p:cNvSpPr/>
          <p:nvPr/>
        </p:nvSpPr>
        <p:spPr>
          <a:xfrm>
            <a:off x="3565514" y="1915475"/>
            <a:ext cx="1524600" cy="224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Capaciteit</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47"/>
          <p:cNvSpPr/>
          <p:nvPr/>
        </p:nvSpPr>
        <p:spPr>
          <a:xfrm>
            <a:off x="5391150" y="-125"/>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2420" name="Google Shape;2420;p147"/>
          <p:cNvSpPr txBox="1"/>
          <p:nvPr/>
        </p:nvSpPr>
        <p:spPr>
          <a:xfrm>
            <a:off x="628650" y="273850"/>
            <a:ext cx="5079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500" u="none" cap="none" strike="noStrike">
                <a:solidFill>
                  <a:srgbClr val="000000"/>
                </a:solidFill>
                <a:latin typeface="Arial"/>
                <a:ea typeface="Arial"/>
                <a:cs typeface="Arial"/>
                <a:sym typeface="Arial"/>
              </a:rPr>
              <a:t>Storyline - </a:t>
            </a:r>
            <a:r>
              <a:rPr b="1" lang="en" sz="2500"/>
              <a:t>jeugdinfrastructuur</a:t>
            </a:r>
            <a:endParaRPr b="1" i="0" sz="2400" u="none" cap="none" strike="noStrike">
              <a:solidFill>
                <a:srgbClr val="000000"/>
              </a:solidFill>
              <a:latin typeface="Arial"/>
              <a:ea typeface="Arial"/>
              <a:cs typeface="Arial"/>
              <a:sym typeface="Arial"/>
            </a:endParaRPr>
          </a:p>
        </p:txBody>
      </p:sp>
      <p:sp>
        <p:nvSpPr>
          <p:cNvPr id="2421" name="Google Shape;2421;p147"/>
          <p:cNvSpPr txBox="1"/>
          <p:nvPr/>
        </p:nvSpPr>
        <p:spPr>
          <a:xfrm>
            <a:off x="399200" y="755025"/>
            <a:ext cx="50358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jeugdbeweging wilt weten welke faciliteiten aanwezig zijn in de infrastructuur, en of de periode die ze wensen op kamp te gaan, nog mogelijk is om te reserveren.</a:t>
            </a:r>
            <a:endParaRPr sz="1300">
              <a:solidFill>
                <a:schemeClr val="dk1"/>
              </a:solidFill>
              <a:latin typeface="Calibri"/>
              <a:ea typeface="Calibri"/>
              <a:cs typeface="Calibri"/>
              <a:sym typeface="Calibri"/>
            </a:endParaRPr>
          </a:p>
        </p:txBody>
      </p:sp>
      <p:sp>
        <p:nvSpPr>
          <p:cNvPr id="2422" name="Google Shape;2422;p147"/>
          <p:cNvSpPr txBox="1"/>
          <p:nvPr/>
        </p:nvSpPr>
        <p:spPr>
          <a:xfrm>
            <a:off x="5674500" y="2833450"/>
            <a:ext cx="31815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Voor een overzicht van de </a:t>
            </a:r>
            <a:r>
              <a:rPr b="1" lang="en" sz="1200">
                <a:latin typeface="Proxima Nova"/>
                <a:ea typeface="Proxima Nova"/>
                <a:cs typeface="Proxima Nova"/>
                <a:sym typeface="Proxima Nova"/>
              </a:rPr>
              <a:t>faciliteiten </a:t>
            </a:r>
            <a:r>
              <a:rPr lang="en" sz="1200">
                <a:latin typeface="Proxima Nova"/>
                <a:ea typeface="Proxima Nova"/>
                <a:cs typeface="Proxima Nova"/>
                <a:sym typeface="Proxima Nova"/>
              </a:rPr>
              <a:t>van </a:t>
            </a:r>
            <a:r>
              <a:rPr lang="en" sz="1200">
                <a:latin typeface="Proxima Nova"/>
                <a:ea typeface="Proxima Nova"/>
                <a:cs typeface="Proxima Nova"/>
                <a:sym typeface="Proxima Nova"/>
              </a:rPr>
              <a:t>De Hoeve is een document beschikbaar. Er zijn 3 toiletten, 3 douches, een keuken met koelkast, er zijn brandalarmen en rookdetectie aanwezig.</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Voor de maand juli is De Hoeve reeds </a:t>
            </a:r>
            <a:r>
              <a:rPr b="1" lang="en" sz="1200">
                <a:latin typeface="Proxima Nova"/>
                <a:ea typeface="Proxima Nova"/>
                <a:cs typeface="Proxima Nova"/>
                <a:sym typeface="Proxima Nova"/>
              </a:rPr>
              <a:t>gereserveerd</a:t>
            </a:r>
            <a:r>
              <a:rPr lang="en" sz="1200">
                <a:latin typeface="Proxima Nova"/>
                <a:ea typeface="Proxima Nova"/>
                <a:cs typeface="Proxima Nova"/>
                <a:sym typeface="Proxima Nova"/>
              </a:rPr>
              <a:t> door een jeugdbeweging uit Antwerpen. In augustus is De Hoeve wel nog beschikbaar voor reservatie.</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p:txBody>
      </p:sp>
      <p:sp>
        <p:nvSpPr>
          <p:cNvPr id="2423" name="Google Shape;2423;p147"/>
          <p:cNvSpPr/>
          <p:nvPr/>
        </p:nvSpPr>
        <p:spPr>
          <a:xfrm>
            <a:off x="6042040" y="496763"/>
            <a:ext cx="212700" cy="53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4" name="Google Shape;2424;p147"/>
          <p:cNvGrpSpPr/>
          <p:nvPr/>
        </p:nvGrpSpPr>
        <p:grpSpPr>
          <a:xfrm>
            <a:off x="6042040" y="496763"/>
            <a:ext cx="212739" cy="172975"/>
            <a:chOff x="3915500" y="3855877"/>
            <a:chExt cx="539400" cy="346157"/>
          </a:xfrm>
        </p:grpSpPr>
        <p:sp>
          <p:nvSpPr>
            <p:cNvPr id="2425" name="Google Shape;242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27" name="Google Shape;2427;p147"/>
          <p:cNvCxnSpPr>
            <a:stCxn id="2426" idx="1"/>
            <a:endCxn id="2425" idx="1"/>
          </p:cNvCxnSpPr>
          <p:nvPr/>
        </p:nvCxnSpPr>
        <p:spPr>
          <a:xfrm>
            <a:off x="6042040" y="523372"/>
            <a:ext cx="600" cy="852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2428" name="Google Shape;2428;p147"/>
          <p:cNvCxnSpPr/>
          <p:nvPr/>
        </p:nvCxnSpPr>
        <p:spPr>
          <a:xfrm flipH="1" rot="10800000">
            <a:off x="6145550" y="669750"/>
            <a:ext cx="5700" cy="1120200"/>
          </a:xfrm>
          <a:prstGeom prst="straightConnector1">
            <a:avLst/>
          </a:prstGeom>
          <a:noFill/>
          <a:ln cap="flat" cmpd="sng" w="9525">
            <a:solidFill>
              <a:schemeClr val="dk2"/>
            </a:solidFill>
            <a:prstDash val="solid"/>
            <a:round/>
            <a:headEnd len="med" w="med" type="none"/>
            <a:tailEnd len="med" w="med" type="triangle"/>
          </a:ln>
        </p:spPr>
      </p:cxnSp>
      <p:grpSp>
        <p:nvGrpSpPr>
          <p:cNvPr id="2429" name="Google Shape;2429;p147"/>
          <p:cNvGrpSpPr/>
          <p:nvPr/>
        </p:nvGrpSpPr>
        <p:grpSpPr>
          <a:xfrm>
            <a:off x="6254740" y="908301"/>
            <a:ext cx="212739" cy="172975"/>
            <a:chOff x="3915500" y="3855877"/>
            <a:chExt cx="539400" cy="346157"/>
          </a:xfrm>
        </p:grpSpPr>
        <p:sp>
          <p:nvSpPr>
            <p:cNvPr id="2430" name="Google Shape;243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2" name="Google Shape;2432;p147"/>
          <p:cNvGrpSpPr/>
          <p:nvPr/>
        </p:nvGrpSpPr>
        <p:grpSpPr>
          <a:xfrm>
            <a:off x="6254740" y="1187313"/>
            <a:ext cx="212739" cy="172975"/>
            <a:chOff x="3915500" y="3855877"/>
            <a:chExt cx="539400" cy="346157"/>
          </a:xfrm>
        </p:grpSpPr>
        <p:sp>
          <p:nvSpPr>
            <p:cNvPr id="2433" name="Google Shape;243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5" name="Google Shape;2435;p147"/>
          <p:cNvGrpSpPr/>
          <p:nvPr/>
        </p:nvGrpSpPr>
        <p:grpSpPr>
          <a:xfrm>
            <a:off x="6254740" y="1439713"/>
            <a:ext cx="212739" cy="172975"/>
            <a:chOff x="3915500" y="3855877"/>
            <a:chExt cx="539400" cy="346157"/>
          </a:xfrm>
        </p:grpSpPr>
        <p:sp>
          <p:nvSpPr>
            <p:cNvPr id="2436" name="Google Shape;243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8" name="Google Shape;2438;p147"/>
          <p:cNvGrpSpPr/>
          <p:nvPr/>
        </p:nvGrpSpPr>
        <p:grpSpPr>
          <a:xfrm>
            <a:off x="6254740" y="1692113"/>
            <a:ext cx="212739" cy="172975"/>
            <a:chOff x="3915500" y="3855877"/>
            <a:chExt cx="539400" cy="346157"/>
          </a:xfrm>
        </p:grpSpPr>
        <p:sp>
          <p:nvSpPr>
            <p:cNvPr id="2439" name="Google Shape;243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41" name="Google Shape;2441;p147"/>
          <p:cNvCxnSpPr/>
          <p:nvPr/>
        </p:nvCxnSpPr>
        <p:spPr>
          <a:xfrm flipH="1">
            <a:off x="6160540" y="10192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2442" name="Google Shape;2442;p147"/>
          <p:cNvCxnSpPr/>
          <p:nvPr/>
        </p:nvCxnSpPr>
        <p:spPr>
          <a:xfrm flipH="1">
            <a:off x="6160540" y="13097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2443" name="Google Shape;2443;p147"/>
          <p:cNvCxnSpPr/>
          <p:nvPr/>
        </p:nvCxnSpPr>
        <p:spPr>
          <a:xfrm flipH="1">
            <a:off x="6160540" y="1539187"/>
            <a:ext cx="94200" cy="900"/>
          </a:xfrm>
          <a:prstGeom prst="straightConnector1">
            <a:avLst/>
          </a:prstGeom>
          <a:noFill/>
          <a:ln cap="flat" cmpd="sng" w="9525">
            <a:solidFill>
              <a:schemeClr val="dk2"/>
            </a:solidFill>
            <a:prstDash val="solid"/>
            <a:round/>
            <a:headEnd len="med" w="med" type="none"/>
            <a:tailEnd len="med" w="med" type="none"/>
          </a:ln>
        </p:spPr>
      </p:cxnSp>
      <p:cxnSp>
        <p:nvCxnSpPr>
          <p:cNvPr id="2444" name="Google Shape;2444;p147"/>
          <p:cNvCxnSpPr/>
          <p:nvPr/>
        </p:nvCxnSpPr>
        <p:spPr>
          <a:xfrm flipH="1">
            <a:off x="6160540" y="1778174"/>
            <a:ext cx="94200" cy="900"/>
          </a:xfrm>
          <a:prstGeom prst="straightConnector1">
            <a:avLst/>
          </a:prstGeom>
          <a:noFill/>
          <a:ln cap="flat" cmpd="sng" w="9525">
            <a:solidFill>
              <a:schemeClr val="dk2"/>
            </a:solidFill>
            <a:prstDash val="solid"/>
            <a:round/>
            <a:headEnd len="med" w="med" type="none"/>
            <a:tailEnd len="med" w="med" type="none"/>
          </a:ln>
        </p:spPr>
      </p:cxnSp>
      <p:grpSp>
        <p:nvGrpSpPr>
          <p:cNvPr id="2445" name="Google Shape;2445;p147"/>
          <p:cNvGrpSpPr/>
          <p:nvPr/>
        </p:nvGrpSpPr>
        <p:grpSpPr>
          <a:xfrm>
            <a:off x="5816915" y="2022876"/>
            <a:ext cx="212739" cy="172975"/>
            <a:chOff x="3915500" y="3855877"/>
            <a:chExt cx="539400" cy="346157"/>
          </a:xfrm>
        </p:grpSpPr>
        <p:sp>
          <p:nvSpPr>
            <p:cNvPr id="2446" name="Google Shape;244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8" name="Google Shape;2448;p147"/>
          <p:cNvGrpSpPr/>
          <p:nvPr/>
        </p:nvGrpSpPr>
        <p:grpSpPr>
          <a:xfrm>
            <a:off x="5816915" y="2280051"/>
            <a:ext cx="212739" cy="172975"/>
            <a:chOff x="3915500" y="3855877"/>
            <a:chExt cx="539400" cy="346157"/>
          </a:xfrm>
        </p:grpSpPr>
        <p:sp>
          <p:nvSpPr>
            <p:cNvPr id="2449" name="Google Shape;244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1" name="Google Shape;2451;p147"/>
          <p:cNvGrpSpPr/>
          <p:nvPr/>
        </p:nvGrpSpPr>
        <p:grpSpPr>
          <a:xfrm>
            <a:off x="6101277" y="2017151"/>
            <a:ext cx="212739" cy="172975"/>
            <a:chOff x="3915500" y="3855877"/>
            <a:chExt cx="539400" cy="346157"/>
          </a:xfrm>
        </p:grpSpPr>
        <p:sp>
          <p:nvSpPr>
            <p:cNvPr id="2452" name="Google Shape;2452;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4" name="Google Shape;2454;p147"/>
          <p:cNvGrpSpPr/>
          <p:nvPr/>
        </p:nvGrpSpPr>
        <p:grpSpPr>
          <a:xfrm>
            <a:off x="6101277" y="2274326"/>
            <a:ext cx="212739" cy="172975"/>
            <a:chOff x="3915500" y="3855877"/>
            <a:chExt cx="539400" cy="346157"/>
          </a:xfrm>
        </p:grpSpPr>
        <p:sp>
          <p:nvSpPr>
            <p:cNvPr id="2455" name="Google Shape;245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7" name="Google Shape;2457;p147"/>
          <p:cNvGrpSpPr/>
          <p:nvPr/>
        </p:nvGrpSpPr>
        <p:grpSpPr>
          <a:xfrm>
            <a:off x="6385640" y="2022876"/>
            <a:ext cx="212739" cy="172975"/>
            <a:chOff x="3915500" y="3855877"/>
            <a:chExt cx="539400" cy="346157"/>
          </a:xfrm>
        </p:grpSpPr>
        <p:sp>
          <p:nvSpPr>
            <p:cNvPr id="2458" name="Google Shape;2458;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0" name="Google Shape;2460;p147"/>
          <p:cNvGrpSpPr/>
          <p:nvPr/>
        </p:nvGrpSpPr>
        <p:grpSpPr>
          <a:xfrm>
            <a:off x="6385640" y="2280051"/>
            <a:ext cx="212739" cy="172975"/>
            <a:chOff x="3915500" y="3855877"/>
            <a:chExt cx="539400" cy="346157"/>
          </a:xfrm>
        </p:grpSpPr>
        <p:sp>
          <p:nvSpPr>
            <p:cNvPr id="2461" name="Google Shape;246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3" name="Google Shape;2463;p147"/>
          <p:cNvGrpSpPr/>
          <p:nvPr/>
        </p:nvGrpSpPr>
        <p:grpSpPr>
          <a:xfrm>
            <a:off x="6669990" y="2028601"/>
            <a:ext cx="212739" cy="172975"/>
            <a:chOff x="3915500" y="3855877"/>
            <a:chExt cx="539400" cy="346157"/>
          </a:xfrm>
        </p:grpSpPr>
        <p:sp>
          <p:nvSpPr>
            <p:cNvPr id="2464" name="Google Shape;246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6" name="Google Shape;2466;p147"/>
          <p:cNvGrpSpPr/>
          <p:nvPr/>
        </p:nvGrpSpPr>
        <p:grpSpPr>
          <a:xfrm>
            <a:off x="6669990" y="2285776"/>
            <a:ext cx="212739" cy="172975"/>
            <a:chOff x="3915500" y="3855877"/>
            <a:chExt cx="539400" cy="346157"/>
          </a:xfrm>
        </p:grpSpPr>
        <p:sp>
          <p:nvSpPr>
            <p:cNvPr id="2467" name="Google Shape;246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9" name="Google Shape;2469;p147"/>
          <p:cNvGrpSpPr/>
          <p:nvPr/>
        </p:nvGrpSpPr>
        <p:grpSpPr>
          <a:xfrm>
            <a:off x="6954352" y="2022876"/>
            <a:ext cx="212739" cy="172975"/>
            <a:chOff x="3915500" y="3855877"/>
            <a:chExt cx="539400" cy="346157"/>
          </a:xfrm>
        </p:grpSpPr>
        <p:sp>
          <p:nvSpPr>
            <p:cNvPr id="2470" name="Google Shape;247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2" name="Google Shape;2472;p147"/>
          <p:cNvGrpSpPr/>
          <p:nvPr/>
        </p:nvGrpSpPr>
        <p:grpSpPr>
          <a:xfrm>
            <a:off x="6954352" y="2280051"/>
            <a:ext cx="212739" cy="172975"/>
            <a:chOff x="3915500" y="3855877"/>
            <a:chExt cx="539400" cy="346157"/>
          </a:xfrm>
        </p:grpSpPr>
        <p:sp>
          <p:nvSpPr>
            <p:cNvPr id="2473" name="Google Shape;247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5" name="Google Shape;2475;p147"/>
          <p:cNvGrpSpPr/>
          <p:nvPr/>
        </p:nvGrpSpPr>
        <p:grpSpPr>
          <a:xfrm>
            <a:off x="7238715" y="2028601"/>
            <a:ext cx="212739" cy="172975"/>
            <a:chOff x="3915500" y="3855877"/>
            <a:chExt cx="539400" cy="346157"/>
          </a:xfrm>
        </p:grpSpPr>
        <p:sp>
          <p:nvSpPr>
            <p:cNvPr id="2476" name="Google Shape;247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8" name="Google Shape;2478;p147"/>
          <p:cNvGrpSpPr/>
          <p:nvPr/>
        </p:nvGrpSpPr>
        <p:grpSpPr>
          <a:xfrm>
            <a:off x="7238715" y="2285776"/>
            <a:ext cx="212739" cy="172975"/>
            <a:chOff x="3915500" y="3855877"/>
            <a:chExt cx="539400" cy="346157"/>
          </a:xfrm>
        </p:grpSpPr>
        <p:sp>
          <p:nvSpPr>
            <p:cNvPr id="2479" name="Google Shape;247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1" name="Google Shape;2481;p147"/>
          <p:cNvGrpSpPr/>
          <p:nvPr/>
        </p:nvGrpSpPr>
        <p:grpSpPr>
          <a:xfrm>
            <a:off x="7523065" y="2034326"/>
            <a:ext cx="212739" cy="172975"/>
            <a:chOff x="3915500" y="3855877"/>
            <a:chExt cx="539400" cy="346157"/>
          </a:xfrm>
        </p:grpSpPr>
        <p:sp>
          <p:nvSpPr>
            <p:cNvPr id="2482" name="Google Shape;2482;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4" name="Google Shape;2484;p147"/>
          <p:cNvGrpSpPr/>
          <p:nvPr/>
        </p:nvGrpSpPr>
        <p:grpSpPr>
          <a:xfrm>
            <a:off x="7523065" y="2291501"/>
            <a:ext cx="212739" cy="172975"/>
            <a:chOff x="3915500" y="3855877"/>
            <a:chExt cx="539400" cy="346157"/>
          </a:xfrm>
        </p:grpSpPr>
        <p:sp>
          <p:nvSpPr>
            <p:cNvPr id="2485" name="Google Shape;248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7" name="Google Shape;2487;p147"/>
          <p:cNvGrpSpPr/>
          <p:nvPr/>
        </p:nvGrpSpPr>
        <p:grpSpPr>
          <a:xfrm>
            <a:off x="7807427" y="2028601"/>
            <a:ext cx="212739" cy="172975"/>
            <a:chOff x="3915500" y="3855877"/>
            <a:chExt cx="539400" cy="346157"/>
          </a:xfrm>
        </p:grpSpPr>
        <p:sp>
          <p:nvSpPr>
            <p:cNvPr id="2488" name="Google Shape;2488;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0" name="Google Shape;2490;p147"/>
          <p:cNvGrpSpPr/>
          <p:nvPr/>
        </p:nvGrpSpPr>
        <p:grpSpPr>
          <a:xfrm>
            <a:off x="7807427" y="2285776"/>
            <a:ext cx="212739" cy="172975"/>
            <a:chOff x="3915500" y="3855877"/>
            <a:chExt cx="539400" cy="346157"/>
          </a:xfrm>
        </p:grpSpPr>
        <p:sp>
          <p:nvSpPr>
            <p:cNvPr id="2491" name="Google Shape;249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3" name="Google Shape;2493;p147"/>
          <p:cNvGrpSpPr/>
          <p:nvPr/>
        </p:nvGrpSpPr>
        <p:grpSpPr>
          <a:xfrm>
            <a:off x="8091790" y="2034326"/>
            <a:ext cx="212739" cy="172975"/>
            <a:chOff x="3915500" y="3855877"/>
            <a:chExt cx="539400" cy="346157"/>
          </a:xfrm>
        </p:grpSpPr>
        <p:sp>
          <p:nvSpPr>
            <p:cNvPr id="2494" name="Google Shape;249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6" name="Google Shape;2496;p147"/>
          <p:cNvGrpSpPr/>
          <p:nvPr/>
        </p:nvGrpSpPr>
        <p:grpSpPr>
          <a:xfrm>
            <a:off x="8091790" y="2291501"/>
            <a:ext cx="212739" cy="172975"/>
            <a:chOff x="3915500" y="3855877"/>
            <a:chExt cx="539400" cy="346157"/>
          </a:xfrm>
        </p:grpSpPr>
        <p:sp>
          <p:nvSpPr>
            <p:cNvPr id="2497" name="Google Shape;249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9" name="Google Shape;2499;p147"/>
          <p:cNvGrpSpPr/>
          <p:nvPr/>
        </p:nvGrpSpPr>
        <p:grpSpPr>
          <a:xfrm>
            <a:off x="6692765" y="479488"/>
            <a:ext cx="212739" cy="172975"/>
            <a:chOff x="3915500" y="3855877"/>
            <a:chExt cx="539400" cy="346157"/>
          </a:xfrm>
        </p:grpSpPr>
        <p:sp>
          <p:nvSpPr>
            <p:cNvPr id="2500" name="Google Shape;250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2" name="Google Shape;2502;p147"/>
          <p:cNvGrpSpPr/>
          <p:nvPr/>
        </p:nvGrpSpPr>
        <p:grpSpPr>
          <a:xfrm>
            <a:off x="6692740" y="735326"/>
            <a:ext cx="212739" cy="172975"/>
            <a:chOff x="3915500" y="3855877"/>
            <a:chExt cx="539400" cy="346157"/>
          </a:xfrm>
        </p:grpSpPr>
        <p:sp>
          <p:nvSpPr>
            <p:cNvPr id="2503" name="Google Shape;250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5" name="Google Shape;2505;p147"/>
          <p:cNvGrpSpPr/>
          <p:nvPr/>
        </p:nvGrpSpPr>
        <p:grpSpPr>
          <a:xfrm>
            <a:off x="6692740" y="991151"/>
            <a:ext cx="212739" cy="172975"/>
            <a:chOff x="3915500" y="3855877"/>
            <a:chExt cx="539400" cy="346157"/>
          </a:xfrm>
        </p:grpSpPr>
        <p:sp>
          <p:nvSpPr>
            <p:cNvPr id="2506" name="Google Shape;250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8" name="Google Shape;2508;p147"/>
          <p:cNvGrpSpPr/>
          <p:nvPr/>
        </p:nvGrpSpPr>
        <p:grpSpPr>
          <a:xfrm>
            <a:off x="6692740" y="1223738"/>
            <a:ext cx="212739" cy="172975"/>
            <a:chOff x="3915500" y="3855877"/>
            <a:chExt cx="539400" cy="346157"/>
          </a:xfrm>
        </p:grpSpPr>
        <p:sp>
          <p:nvSpPr>
            <p:cNvPr id="2509" name="Google Shape;250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1" name="Google Shape;2511;p147"/>
          <p:cNvGrpSpPr/>
          <p:nvPr/>
        </p:nvGrpSpPr>
        <p:grpSpPr>
          <a:xfrm>
            <a:off x="6692765" y="1456351"/>
            <a:ext cx="212739" cy="172975"/>
            <a:chOff x="3915500" y="3855877"/>
            <a:chExt cx="539400" cy="346157"/>
          </a:xfrm>
        </p:grpSpPr>
        <p:sp>
          <p:nvSpPr>
            <p:cNvPr id="2512" name="Google Shape;2512;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4" name="Google Shape;2514;p147"/>
          <p:cNvGrpSpPr/>
          <p:nvPr/>
        </p:nvGrpSpPr>
        <p:grpSpPr>
          <a:xfrm>
            <a:off x="6692765" y="1688951"/>
            <a:ext cx="212739" cy="172975"/>
            <a:chOff x="3915500" y="3855877"/>
            <a:chExt cx="539400" cy="346157"/>
          </a:xfrm>
        </p:grpSpPr>
        <p:sp>
          <p:nvSpPr>
            <p:cNvPr id="2515" name="Google Shape;251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7" name="Google Shape;2517;p147"/>
          <p:cNvGrpSpPr/>
          <p:nvPr/>
        </p:nvGrpSpPr>
        <p:grpSpPr>
          <a:xfrm>
            <a:off x="6692740" y="223676"/>
            <a:ext cx="212739" cy="172975"/>
            <a:chOff x="3915500" y="3855877"/>
            <a:chExt cx="539400" cy="346157"/>
          </a:xfrm>
        </p:grpSpPr>
        <p:sp>
          <p:nvSpPr>
            <p:cNvPr id="2518" name="Google Shape;2518;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0" name="Google Shape;2520;p147"/>
          <p:cNvGrpSpPr/>
          <p:nvPr/>
        </p:nvGrpSpPr>
        <p:grpSpPr>
          <a:xfrm>
            <a:off x="6964390" y="479488"/>
            <a:ext cx="212739" cy="172975"/>
            <a:chOff x="3915500" y="3855877"/>
            <a:chExt cx="539400" cy="346157"/>
          </a:xfrm>
        </p:grpSpPr>
        <p:sp>
          <p:nvSpPr>
            <p:cNvPr id="2521" name="Google Shape;252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3" name="Google Shape;2523;p147"/>
          <p:cNvGrpSpPr/>
          <p:nvPr/>
        </p:nvGrpSpPr>
        <p:grpSpPr>
          <a:xfrm>
            <a:off x="6964365" y="735326"/>
            <a:ext cx="212739" cy="172975"/>
            <a:chOff x="3915500" y="3855877"/>
            <a:chExt cx="539400" cy="346157"/>
          </a:xfrm>
        </p:grpSpPr>
        <p:sp>
          <p:nvSpPr>
            <p:cNvPr id="2524" name="Google Shape;252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6" name="Google Shape;2526;p147"/>
          <p:cNvGrpSpPr/>
          <p:nvPr/>
        </p:nvGrpSpPr>
        <p:grpSpPr>
          <a:xfrm>
            <a:off x="6964365" y="991151"/>
            <a:ext cx="212739" cy="172975"/>
            <a:chOff x="3915500" y="3855877"/>
            <a:chExt cx="539400" cy="346157"/>
          </a:xfrm>
        </p:grpSpPr>
        <p:sp>
          <p:nvSpPr>
            <p:cNvPr id="2527" name="Google Shape;252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9" name="Google Shape;2529;p147"/>
          <p:cNvGrpSpPr/>
          <p:nvPr/>
        </p:nvGrpSpPr>
        <p:grpSpPr>
          <a:xfrm>
            <a:off x="6964365" y="1223738"/>
            <a:ext cx="212739" cy="172975"/>
            <a:chOff x="3915500" y="3855877"/>
            <a:chExt cx="539400" cy="346157"/>
          </a:xfrm>
        </p:grpSpPr>
        <p:sp>
          <p:nvSpPr>
            <p:cNvPr id="2530" name="Google Shape;253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2" name="Google Shape;2532;p147"/>
          <p:cNvGrpSpPr/>
          <p:nvPr/>
        </p:nvGrpSpPr>
        <p:grpSpPr>
          <a:xfrm>
            <a:off x="6964390" y="1456351"/>
            <a:ext cx="212739" cy="172975"/>
            <a:chOff x="3915500" y="3855877"/>
            <a:chExt cx="539400" cy="346157"/>
          </a:xfrm>
        </p:grpSpPr>
        <p:sp>
          <p:nvSpPr>
            <p:cNvPr id="2533" name="Google Shape;253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5" name="Google Shape;2535;p147"/>
          <p:cNvGrpSpPr/>
          <p:nvPr/>
        </p:nvGrpSpPr>
        <p:grpSpPr>
          <a:xfrm>
            <a:off x="6964390" y="1688951"/>
            <a:ext cx="212739" cy="172975"/>
            <a:chOff x="3915500" y="3855877"/>
            <a:chExt cx="539400" cy="346157"/>
          </a:xfrm>
        </p:grpSpPr>
        <p:sp>
          <p:nvSpPr>
            <p:cNvPr id="2536" name="Google Shape;253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8" name="Google Shape;2538;p147"/>
          <p:cNvGrpSpPr/>
          <p:nvPr/>
        </p:nvGrpSpPr>
        <p:grpSpPr>
          <a:xfrm>
            <a:off x="6964365" y="223676"/>
            <a:ext cx="212739" cy="172975"/>
            <a:chOff x="3915500" y="3855877"/>
            <a:chExt cx="539400" cy="346157"/>
          </a:xfrm>
        </p:grpSpPr>
        <p:sp>
          <p:nvSpPr>
            <p:cNvPr id="2539" name="Google Shape;253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1" name="Google Shape;2541;p147"/>
          <p:cNvGrpSpPr/>
          <p:nvPr/>
        </p:nvGrpSpPr>
        <p:grpSpPr>
          <a:xfrm>
            <a:off x="7236040" y="479488"/>
            <a:ext cx="212739" cy="172975"/>
            <a:chOff x="3915500" y="3855877"/>
            <a:chExt cx="539400" cy="346157"/>
          </a:xfrm>
        </p:grpSpPr>
        <p:sp>
          <p:nvSpPr>
            <p:cNvPr id="2542" name="Google Shape;2542;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4" name="Google Shape;2544;p147"/>
          <p:cNvGrpSpPr/>
          <p:nvPr/>
        </p:nvGrpSpPr>
        <p:grpSpPr>
          <a:xfrm>
            <a:off x="7236015" y="735326"/>
            <a:ext cx="212739" cy="172975"/>
            <a:chOff x="3915500" y="3855877"/>
            <a:chExt cx="539400" cy="346157"/>
          </a:xfrm>
        </p:grpSpPr>
        <p:sp>
          <p:nvSpPr>
            <p:cNvPr id="2545" name="Google Shape;254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7" name="Google Shape;2547;p147"/>
          <p:cNvGrpSpPr/>
          <p:nvPr/>
        </p:nvGrpSpPr>
        <p:grpSpPr>
          <a:xfrm>
            <a:off x="7236015" y="991151"/>
            <a:ext cx="212739" cy="172975"/>
            <a:chOff x="3915500" y="3855877"/>
            <a:chExt cx="539400" cy="346157"/>
          </a:xfrm>
        </p:grpSpPr>
        <p:sp>
          <p:nvSpPr>
            <p:cNvPr id="2548" name="Google Shape;2548;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0" name="Google Shape;2550;p147"/>
          <p:cNvGrpSpPr/>
          <p:nvPr/>
        </p:nvGrpSpPr>
        <p:grpSpPr>
          <a:xfrm>
            <a:off x="7236015" y="1223738"/>
            <a:ext cx="212739" cy="172975"/>
            <a:chOff x="3915500" y="3855877"/>
            <a:chExt cx="539400" cy="346157"/>
          </a:xfrm>
        </p:grpSpPr>
        <p:sp>
          <p:nvSpPr>
            <p:cNvPr id="2551" name="Google Shape;255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3" name="Google Shape;2553;p147"/>
          <p:cNvGrpSpPr/>
          <p:nvPr/>
        </p:nvGrpSpPr>
        <p:grpSpPr>
          <a:xfrm>
            <a:off x="7236040" y="1456351"/>
            <a:ext cx="212739" cy="172975"/>
            <a:chOff x="3915500" y="3855877"/>
            <a:chExt cx="539400" cy="346157"/>
          </a:xfrm>
        </p:grpSpPr>
        <p:sp>
          <p:nvSpPr>
            <p:cNvPr id="2554" name="Google Shape;255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6" name="Google Shape;2556;p147"/>
          <p:cNvGrpSpPr/>
          <p:nvPr/>
        </p:nvGrpSpPr>
        <p:grpSpPr>
          <a:xfrm>
            <a:off x="7236040" y="1688951"/>
            <a:ext cx="212739" cy="172975"/>
            <a:chOff x="3915500" y="3855877"/>
            <a:chExt cx="539400" cy="346157"/>
          </a:xfrm>
        </p:grpSpPr>
        <p:sp>
          <p:nvSpPr>
            <p:cNvPr id="2557" name="Google Shape;255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9" name="Google Shape;2559;p147"/>
          <p:cNvGrpSpPr/>
          <p:nvPr/>
        </p:nvGrpSpPr>
        <p:grpSpPr>
          <a:xfrm>
            <a:off x="7236015" y="223676"/>
            <a:ext cx="212739" cy="172975"/>
            <a:chOff x="3915500" y="3855877"/>
            <a:chExt cx="539400" cy="346157"/>
          </a:xfrm>
        </p:grpSpPr>
        <p:sp>
          <p:nvSpPr>
            <p:cNvPr id="2560" name="Google Shape;256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62" name="Google Shape;2562;p147"/>
          <p:cNvCxnSpPr/>
          <p:nvPr/>
        </p:nvCxnSpPr>
        <p:spPr>
          <a:xfrm flipH="1" rot="10800000">
            <a:off x="6797038" y="1378838"/>
            <a:ext cx="4200" cy="95400"/>
          </a:xfrm>
          <a:prstGeom prst="straightConnector1">
            <a:avLst/>
          </a:prstGeom>
          <a:noFill/>
          <a:ln cap="flat" cmpd="sng" w="9525">
            <a:solidFill>
              <a:schemeClr val="dk2"/>
            </a:solidFill>
            <a:prstDash val="solid"/>
            <a:round/>
            <a:headEnd len="med" w="med" type="none"/>
            <a:tailEnd len="med" w="med" type="triangle"/>
          </a:ln>
        </p:spPr>
      </p:cxnSp>
      <p:grpSp>
        <p:nvGrpSpPr>
          <p:cNvPr id="2563" name="Google Shape;2563;p147"/>
          <p:cNvGrpSpPr/>
          <p:nvPr/>
        </p:nvGrpSpPr>
        <p:grpSpPr>
          <a:xfrm>
            <a:off x="7570865" y="223676"/>
            <a:ext cx="212739" cy="172975"/>
            <a:chOff x="3915500" y="3855877"/>
            <a:chExt cx="539400" cy="346157"/>
          </a:xfrm>
        </p:grpSpPr>
        <p:sp>
          <p:nvSpPr>
            <p:cNvPr id="2564" name="Google Shape;256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6" name="Google Shape;2566;p147"/>
          <p:cNvGrpSpPr/>
          <p:nvPr/>
        </p:nvGrpSpPr>
        <p:grpSpPr>
          <a:xfrm>
            <a:off x="7570865" y="479501"/>
            <a:ext cx="212739" cy="172975"/>
            <a:chOff x="3915500" y="3855877"/>
            <a:chExt cx="539400" cy="346157"/>
          </a:xfrm>
        </p:grpSpPr>
        <p:sp>
          <p:nvSpPr>
            <p:cNvPr id="2567" name="Google Shape;256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9" name="Google Shape;2569;p147"/>
          <p:cNvGrpSpPr/>
          <p:nvPr/>
        </p:nvGrpSpPr>
        <p:grpSpPr>
          <a:xfrm>
            <a:off x="7570865" y="712088"/>
            <a:ext cx="212739" cy="172975"/>
            <a:chOff x="3915500" y="3855877"/>
            <a:chExt cx="539400" cy="346157"/>
          </a:xfrm>
        </p:grpSpPr>
        <p:sp>
          <p:nvSpPr>
            <p:cNvPr id="2570" name="Google Shape;257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2" name="Google Shape;2572;p147"/>
          <p:cNvGrpSpPr/>
          <p:nvPr/>
        </p:nvGrpSpPr>
        <p:grpSpPr>
          <a:xfrm>
            <a:off x="7570890" y="944701"/>
            <a:ext cx="212739" cy="172975"/>
            <a:chOff x="3915500" y="3855877"/>
            <a:chExt cx="539400" cy="346157"/>
          </a:xfrm>
        </p:grpSpPr>
        <p:sp>
          <p:nvSpPr>
            <p:cNvPr id="2573" name="Google Shape;257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5" name="Google Shape;2575;p147"/>
          <p:cNvGrpSpPr/>
          <p:nvPr/>
        </p:nvGrpSpPr>
        <p:grpSpPr>
          <a:xfrm>
            <a:off x="7570890" y="1177301"/>
            <a:ext cx="212739" cy="172975"/>
            <a:chOff x="3915500" y="3855877"/>
            <a:chExt cx="539400" cy="346157"/>
          </a:xfrm>
        </p:grpSpPr>
        <p:sp>
          <p:nvSpPr>
            <p:cNvPr id="2576" name="Google Shape;257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147"/>
            <p:cNvSpPr/>
            <p:nvPr/>
          </p:nvSpPr>
          <p:spPr>
            <a:xfrm>
              <a:off x="3915500" y="3855877"/>
              <a:ext cx="539400" cy="106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8" name="Google Shape;2578;p147"/>
          <p:cNvGrpSpPr/>
          <p:nvPr/>
        </p:nvGrpSpPr>
        <p:grpSpPr>
          <a:xfrm>
            <a:off x="7842515" y="223676"/>
            <a:ext cx="212739" cy="172975"/>
            <a:chOff x="3915500" y="3855877"/>
            <a:chExt cx="539400" cy="346157"/>
          </a:xfrm>
        </p:grpSpPr>
        <p:sp>
          <p:nvSpPr>
            <p:cNvPr id="2579" name="Google Shape;257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1" name="Google Shape;2581;p147"/>
          <p:cNvGrpSpPr/>
          <p:nvPr/>
        </p:nvGrpSpPr>
        <p:grpSpPr>
          <a:xfrm>
            <a:off x="7842515" y="479501"/>
            <a:ext cx="212739" cy="172975"/>
            <a:chOff x="3915500" y="3855877"/>
            <a:chExt cx="539400" cy="346157"/>
          </a:xfrm>
        </p:grpSpPr>
        <p:sp>
          <p:nvSpPr>
            <p:cNvPr id="2582" name="Google Shape;2582;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4" name="Google Shape;2584;p147"/>
          <p:cNvGrpSpPr/>
          <p:nvPr/>
        </p:nvGrpSpPr>
        <p:grpSpPr>
          <a:xfrm>
            <a:off x="7842515" y="712088"/>
            <a:ext cx="212739" cy="172975"/>
            <a:chOff x="3915500" y="3855877"/>
            <a:chExt cx="539400" cy="346157"/>
          </a:xfrm>
        </p:grpSpPr>
        <p:sp>
          <p:nvSpPr>
            <p:cNvPr id="2585" name="Google Shape;258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7" name="Google Shape;2587;p147"/>
          <p:cNvGrpSpPr/>
          <p:nvPr/>
        </p:nvGrpSpPr>
        <p:grpSpPr>
          <a:xfrm>
            <a:off x="7842540" y="944701"/>
            <a:ext cx="212739" cy="172975"/>
            <a:chOff x="3915500" y="3855877"/>
            <a:chExt cx="539400" cy="346157"/>
          </a:xfrm>
        </p:grpSpPr>
        <p:sp>
          <p:nvSpPr>
            <p:cNvPr id="2588" name="Google Shape;2588;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0" name="Google Shape;2590;p147"/>
          <p:cNvGrpSpPr/>
          <p:nvPr/>
        </p:nvGrpSpPr>
        <p:grpSpPr>
          <a:xfrm>
            <a:off x="7842540" y="1177301"/>
            <a:ext cx="212739" cy="172975"/>
            <a:chOff x="3915500" y="3855877"/>
            <a:chExt cx="539400" cy="346157"/>
          </a:xfrm>
        </p:grpSpPr>
        <p:sp>
          <p:nvSpPr>
            <p:cNvPr id="2591" name="Google Shape;259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3" name="Google Shape;2593;p147"/>
          <p:cNvGrpSpPr/>
          <p:nvPr/>
        </p:nvGrpSpPr>
        <p:grpSpPr>
          <a:xfrm>
            <a:off x="8114165" y="223676"/>
            <a:ext cx="212739" cy="172975"/>
            <a:chOff x="3915500" y="3855877"/>
            <a:chExt cx="539400" cy="346157"/>
          </a:xfrm>
        </p:grpSpPr>
        <p:sp>
          <p:nvSpPr>
            <p:cNvPr id="2594" name="Google Shape;259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6" name="Google Shape;2596;p147"/>
          <p:cNvGrpSpPr/>
          <p:nvPr/>
        </p:nvGrpSpPr>
        <p:grpSpPr>
          <a:xfrm>
            <a:off x="8114165" y="479501"/>
            <a:ext cx="212739" cy="172975"/>
            <a:chOff x="3915500" y="3855877"/>
            <a:chExt cx="539400" cy="346157"/>
          </a:xfrm>
        </p:grpSpPr>
        <p:sp>
          <p:nvSpPr>
            <p:cNvPr id="2597" name="Google Shape;259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147"/>
            <p:cNvSpPr/>
            <p:nvPr/>
          </p:nvSpPr>
          <p:spPr>
            <a:xfrm>
              <a:off x="3915500" y="3855877"/>
              <a:ext cx="539400" cy="106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9" name="Google Shape;2599;p147"/>
          <p:cNvSpPr/>
          <p:nvPr/>
        </p:nvSpPr>
        <p:spPr>
          <a:xfrm>
            <a:off x="471252" y="2009058"/>
            <a:ext cx="2260800" cy="109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b</a:t>
            </a:r>
            <a:r>
              <a:rPr lang="en" sz="1100"/>
              <a:t>eschrijving: Document [0..*</a:t>
            </a:r>
            <a:r>
              <a:rPr lang="en" sz="1100"/>
              <a:t>]</a:t>
            </a:r>
            <a:endParaRPr sz="1100"/>
          </a:p>
          <a:p>
            <a:pPr indent="-298450" lvl="0" marL="457200" marR="0" rtl="0" algn="l">
              <a:lnSpc>
                <a:spcPct val="100000"/>
              </a:lnSpc>
              <a:spcBef>
                <a:spcPts val="0"/>
              </a:spcBef>
              <a:spcAft>
                <a:spcPts val="0"/>
              </a:spcAft>
              <a:buSzPts val="1100"/>
              <a:buChar char="+"/>
            </a:pPr>
            <a:r>
              <a:rPr lang="en" sz="1100"/>
              <a:t>t</a:t>
            </a:r>
            <a:r>
              <a:rPr lang="en" sz="1100"/>
              <a:t>ype: Faciliteittype</a:t>
            </a:r>
            <a:r>
              <a:rPr lang="en" sz="1100"/>
              <a:t> [</a:t>
            </a:r>
            <a:r>
              <a:rPr lang="en" sz="1100"/>
              <a:t>0..1]</a:t>
            </a:r>
            <a:endParaRPr sz="1100"/>
          </a:p>
        </p:txBody>
      </p:sp>
      <p:sp>
        <p:nvSpPr>
          <p:cNvPr id="2600" name="Google Shape;2600;p147"/>
          <p:cNvSpPr/>
          <p:nvPr/>
        </p:nvSpPr>
        <p:spPr>
          <a:xfrm>
            <a:off x="471250" y="1654924"/>
            <a:ext cx="2260800" cy="371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Faciliteit</a:t>
            </a:r>
            <a:endParaRPr b="0" i="0" sz="1200" u="none" cap="none" strike="noStrike">
              <a:solidFill>
                <a:srgbClr val="000000"/>
              </a:solidFill>
              <a:latin typeface="Arial"/>
              <a:ea typeface="Arial"/>
              <a:cs typeface="Arial"/>
              <a:sym typeface="Arial"/>
            </a:endParaRPr>
          </a:p>
        </p:txBody>
      </p:sp>
      <p:sp>
        <p:nvSpPr>
          <p:cNvPr id="2601" name="Google Shape;2601;p147"/>
          <p:cNvSpPr/>
          <p:nvPr/>
        </p:nvSpPr>
        <p:spPr>
          <a:xfrm>
            <a:off x="2055000" y="3707825"/>
            <a:ext cx="1534500" cy="128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toilet</a:t>
            </a:r>
            <a:endParaRPr sz="1000"/>
          </a:p>
          <a:p>
            <a:pPr indent="0" lvl="0" marL="0" marR="0" rtl="0" algn="ctr">
              <a:lnSpc>
                <a:spcPct val="100000"/>
              </a:lnSpc>
              <a:spcBef>
                <a:spcPts val="0"/>
              </a:spcBef>
              <a:spcAft>
                <a:spcPts val="0"/>
              </a:spcAft>
              <a:buNone/>
            </a:pPr>
            <a:r>
              <a:rPr lang="en" sz="1000"/>
              <a:t>bar</a:t>
            </a:r>
            <a:endParaRPr sz="1000"/>
          </a:p>
          <a:p>
            <a:pPr indent="0" lvl="0" marL="0" marR="0" rtl="0" algn="ctr">
              <a:lnSpc>
                <a:spcPct val="100000"/>
              </a:lnSpc>
              <a:spcBef>
                <a:spcPts val="0"/>
              </a:spcBef>
              <a:spcAft>
                <a:spcPts val="0"/>
              </a:spcAft>
              <a:buNone/>
            </a:pPr>
            <a:r>
              <a:rPr lang="en" sz="1000"/>
              <a:t>p</a:t>
            </a:r>
            <a:r>
              <a:rPr lang="en" sz="1000"/>
              <a:t>odium</a:t>
            </a:r>
            <a:endParaRPr sz="1000"/>
          </a:p>
          <a:p>
            <a:pPr indent="0" lvl="0" marL="0" marR="0" rtl="0" algn="ctr">
              <a:lnSpc>
                <a:spcPct val="100000"/>
              </a:lnSpc>
              <a:spcBef>
                <a:spcPts val="0"/>
              </a:spcBef>
              <a:spcAft>
                <a:spcPts val="0"/>
              </a:spcAft>
              <a:buNone/>
            </a:pPr>
            <a:r>
              <a:rPr lang="en" sz="1000"/>
              <a:t>k</a:t>
            </a:r>
            <a:r>
              <a:rPr lang="en" sz="1000"/>
              <a:t>lankinstallatie</a:t>
            </a:r>
            <a:endParaRPr sz="1000"/>
          </a:p>
          <a:p>
            <a:pPr indent="0" lvl="0" marL="0" marR="0" rtl="0" algn="ctr">
              <a:lnSpc>
                <a:spcPct val="100000"/>
              </a:lnSpc>
              <a:spcBef>
                <a:spcPts val="0"/>
              </a:spcBef>
              <a:spcAft>
                <a:spcPts val="0"/>
              </a:spcAft>
              <a:buNone/>
            </a:pPr>
            <a:r>
              <a:rPr lang="en" sz="1000"/>
              <a:t>v</a:t>
            </a:r>
            <a:r>
              <a:rPr lang="en" sz="1000"/>
              <a:t>entilatie</a:t>
            </a:r>
            <a:endParaRPr sz="1000"/>
          </a:p>
          <a:p>
            <a:pPr indent="0" lvl="0" marL="0" marR="0" rtl="0" algn="ctr">
              <a:lnSpc>
                <a:spcPct val="100000"/>
              </a:lnSpc>
              <a:spcBef>
                <a:spcPts val="0"/>
              </a:spcBef>
              <a:spcAft>
                <a:spcPts val="0"/>
              </a:spcAft>
              <a:buNone/>
            </a:pPr>
            <a:r>
              <a:rPr lang="en" sz="1000"/>
              <a:t>b</a:t>
            </a:r>
            <a:r>
              <a:rPr lang="en" sz="1000"/>
              <a:t>eveiliging</a:t>
            </a:r>
            <a:endParaRPr sz="1000"/>
          </a:p>
          <a:p>
            <a:pPr indent="0" lvl="0" marL="0" marR="0" rtl="0" algn="ctr">
              <a:lnSpc>
                <a:spcPct val="100000"/>
              </a:lnSpc>
              <a:spcBef>
                <a:spcPts val="0"/>
              </a:spcBef>
              <a:spcAft>
                <a:spcPts val="0"/>
              </a:spcAft>
              <a:buNone/>
            </a:pPr>
            <a:r>
              <a:rPr lang="en" sz="1000"/>
              <a:t>elektrischeVoeding</a:t>
            </a:r>
            <a:endParaRPr sz="1100"/>
          </a:p>
        </p:txBody>
      </p:sp>
      <p:sp>
        <p:nvSpPr>
          <p:cNvPr id="2602" name="Google Shape;2602;p147"/>
          <p:cNvSpPr/>
          <p:nvPr/>
        </p:nvSpPr>
        <p:spPr>
          <a:xfrm>
            <a:off x="2055000" y="3370625"/>
            <a:ext cx="1534500" cy="337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Faciliteittype</a:t>
            </a:r>
            <a:endParaRPr b="0" i="0" sz="1100" u="none" cap="none" strike="noStrike">
              <a:solidFill>
                <a:srgbClr val="000000"/>
              </a:solidFill>
              <a:latin typeface="Arial"/>
              <a:ea typeface="Arial"/>
              <a:cs typeface="Arial"/>
              <a:sym typeface="Arial"/>
            </a:endParaRPr>
          </a:p>
        </p:txBody>
      </p:sp>
      <p:sp>
        <p:nvSpPr>
          <p:cNvPr id="2603" name="Google Shape;2603;p147"/>
          <p:cNvSpPr/>
          <p:nvPr/>
        </p:nvSpPr>
        <p:spPr>
          <a:xfrm>
            <a:off x="3014102" y="2003333"/>
            <a:ext cx="2260800" cy="109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gereserveerdDoor</a:t>
            </a:r>
            <a:r>
              <a:rPr lang="en" sz="1100"/>
              <a:t>: Agent [0..*]</a:t>
            </a:r>
            <a:endParaRPr sz="1100"/>
          </a:p>
          <a:p>
            <a:pPr indent="-298450" lvl="0" marL="457200" marR="0" rtl="0" algn="l">
              <a:lnSpc>
                <a:spcPct val="100000"/>
              </a:lnSpc>
              <a:spcBef>
                <a:spcPts val="0"/>
              </a:spcBef>
              <a:spcAft>
                <a:spcPts val="0"/>
              </a:spcAft>
              <a:buSzPts val="1100"/>
              <a:buChar char="+"/>
            </a:pPr>
            <a:r>
              <a:rPr lang="en" sz="1100"/>
              <a:t>gereserveerdVoor: Activiteit [0..*]</a:t>
            </a:r>
            <a:endParaRPr sz="1100"/>
          </a:p>
          <a:p>
            <a:pPr indent="-298450" lvl="0" marL="457200" marR="0" rtl="0" algn="l">
              <a:lnSpc>
                <a:spcPct val="100000"/>
              </a:lnSpc>
              <a:spcBef>
                <a:spcPts val="0"/>
              </a:spcBef>
              <a:spcAft>
                <a:spcPts val="0"/>
              </a:spcAft>
              <a:buSzPts val="1100"/>
              <a:buChar char="+"/>
            </a:pPr>
            <a:r>
              <a:rPr lang="en" sz="1100"/>
              <a:t>p</a:t>
            </a:r>
            <a:r>
              <a:rPr lang="en" sz="1100"/>
              <a:t>eriode: Periode </a:t>
            </a:r>
            <a:r>
              <a:rPr lang="en" sz="1100"/>
              <a:t>[0..*]</a:t>
            </a:r>
            <a:endParaRPr sz="1100"/>
          </a:p>
        </p:txBody>
      </p:sp>
      <p:sp>
        <p:nvSpPr>
          <p:cNvPr id="2604" name="Google Shape;2604;p147"/>
          <p:cNvSpPr/>
          <p:nvPr/>
        </p:nvSpPr>
        <p:spPr>
          <a:xfrm>
            <a:off x="3014100" y="1649199"/>
            <a:ext cx="2260800" cy="371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Reservatie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pic>
        <p:nvPicPr>
          <p:cNvPr id="2609" name="Google Shape;2609;p148"/>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2610" name="Google Shape;2610;p14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14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Datamodel</a:t>
            </a:r>
            <a:endParaRPr b="0" i="0" sz="3000" u="none" cap="none" strike="noStrike">
              <a:solidFill>
                <a:srgbClr val="000000"/>
              </a:solidFill>
              <a:latin typeface="Arial"/>
              <a:ea typeface="Arial"/>
              <a:cs typeface="Arial"/>
              <a:sym typeface="Arial"/>
            </a:endParaRPr>
          </a:p>
        </p:txBody>
      </p:sp>
      <p:pic>
        <p:nvPicPr>
          <p:cNvPr id="2616" name="Google Shape;2616;p149">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2617" name="Google Shape;2617;p149"/>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u="sng">
                <a:solidFill>
                  <a:schemeClr val="hlink"/>
                </a:solidFill>
                <a:latin typeface="Proxima Nova"/>
                <a:ea typeface="Proxima Nova"/>
                <a:cs typeface="Proxima Nova"/>
                <a:sym typeface="Proxima Nova"/>
                <a:hlinkClick r:id="rId5"/>
              </a:rPr>
              <a:t>MURAL-LINK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15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Overzicht van de planning</a:t>
            </a:r>
            <a:endParaRPr b="0" i="0" sz="1400" u="none" cap="none" strike="noStrike">
              <a:solidFill>
                <a:srgbClr val="000000"/>
              </a:solidFill>
              <a:latin typeface="Arial"/>
              <a:ea typeface="Arial"/>
              <a:cs typeface="Arial"/>
              <a:sym typeface="Arial"/>
            </a:endParaRPr>
          </a:p>
        </p:txBody>
      </p:sp>
      <p:cxnSp>
        <p:nvCxnSpPr>
          <p:cNvPr id="2623" name="Google Shape;2623;p150"/>
          <p:cNvCxnSpPr>
            <a:stCxn id="2624" idx="2"/>
          </p:cNvCxnSpPr>
          <p:nvPr/>
        </p:nvCxnSpPr>
        <p:spPr>
          <a:xfrm flipH="1">
            <a:off x="2686313" y="3159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2625" name="Google Shape;2625;p150"/>
          <p:cNvCxnSpPr>
            <a:stCxn id="2626" idx="2"/>
            <a:endCxn id="2627" idx="2"/>
          </p:cNvCxnSpPr>
          <p:nvPr/>
        </p:nvCxnSpPr>
        <p:spPr>
          <a:xfrm>
            <a:off x="4274049" y="3176119"/>
            <a:ext cx="0" cy="471900"/>
          </a:xfrm>
          <a:prstGeom prst="straightConnector1">
            <a:avLst/>
          </a:prstGeom>
          <a:noFill/>
          <a:ln cap="sq" cmpd="sng" w="12700">
            <a:solidFill>
              <a:srgbClr val="454034"/>
            </a:solidFill>
            <a:prstDash val="solid"/>
            <a:round/>
            <a:headEnd len="med" w="med" type="diamond"/>
            <a:tailEnd len="sm" w="sm" type="none"/>
          </a:ln>
        </p:spPr>
      </p:cxnSp>
      <p:cxnSp>
        <p:nvCxnSpPr>
          <p:cNvPr id="2628" name="Google Shape;2628;p150"/>
          <p:cNvCxnSpPr>
            <a:stCxn id="2629" idx="2"/>
            <a:endCxn id="2630" idx="0"/>
          </p:cNvCxnSpPr>
          <p:nvPr/>
        </p:nvCxnSpPr>
        <p:spPr>
          <a:xfrm>
            <a:off x="3485812" y="3869813"/>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2631" name="Google Shape;2631;p150"/>
          <p:cNvCxnSpPr>
            <a:stCxn id="2632" idx="2"/>
            <a:endCxn id="2633" idx="0"/>
          </p:cNvCxnSpPr>
          <p:nvPr/>
        </p:nvCxnSpPr>
        <p:spPr>
          <a:xfrm>
            <a:off x="1856201" y="3869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2634" name="Google Shape;2634;p150"/>
          <p:cNvCxnSpPr>
            <a:endCxn id="2635" idx="0"/>
          </p:cNvCxnSpPr>
          <p:nvPr/>
        </p:nvCxnSpPr>
        <p:spPr>
          <a:xfrm flipH="1">
            <a:off x="4894889" y="3863116"/>
            <a:ext cx="4500" cy="290700"/>
          </a:xfrm>
          <a:prstGeom prst="straightConnector1">
            <a:avLst/>
          </a:prstGeom>
          <a:noFill/>
          <a:ln cap="sq" cmpd="sng" w="12700">
            <a:solidFill>
              <a:srgbClr val="454034"/>
            </a:solidFill>
            <a:prstDash val="solid"/>
            <a:round/>
            <a:headEnd len="sm" w="sm" type="none"/>
            <a:tailEnd len="med" w="med" type="diamond"/>
          </a:ln>
        </p:spPr>
      </p:cxnSp>
      <p:sp>
        <p:nvSpPr>
          <p:cNvPr id="2636" name="Google Shape;2636;p150"/>
          <p:cNvSpPr txBox="1"/>
          <p:nvPr/>
        </p:nvSpPr>
        <p:spPr>
          <a:xfrm>
            <a:off x="634000" y="3643350"/>
            <a:ext cx="814800" cy="2286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oktober</a:t>
            </a:r>
            <a:endParaRPr b="0" i="0" sz="1400" u="none" cap="none" strike="noStrike">
              <a:solidFill>
                <a:srgbClr val="000000"/>
              </a:solidFill>
              <a:latin typeface="Arial"/>
              <a:ea typeface="Arial"/>
              <a:cs typeface="Arial"/>
              <a:sym typeface="Arial"/>
            </a:endParaRPr>
          </a:p>
        </p:txBody>
      </p:sp>
      <p:sp>
        <p:nvSpPr>
          <p:cNvPr id="2637" name="Google Shape;2637;p150"/>
          <p:cNvSpPr/>
          <p:nvPr/>
        </p:nvSpPr>
        <p:spPr>
          <a:xfrm rot="5400000">
            <a:off x="7765275" y="3569874"/>
            <a:ext cx="456900" cy="1554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638" name="Google Shape;2638;p150"/>
          <p:cNvCxnSpPr>
            <a:stCxn id="2639" idx="2"/>
          </p:cNvCxnSpPr>
          <p:nvPr/>
        </p:nvCxnSpPr>
        <p:spPr>
          <a:xfrm>
            <a:off x="1183076" y="3145780"/>
            <a:ext cx="900" cy="419100"/>
          </a:xfrm>
          <a:prstGeom prst="straightConnector1">
            <a:avLst/>
          </a:prstGeom>
          <a:noFill/>
          <a:ln cap="sq" cmpd="sng" w="12700">
            <a:solidFill>
              <a:srgbClr val="454034"/>
            </a:solidFill>
            <a:prstDash val="solid"/>
            <a:round/>
            <a:headEnd len="med" w="med" type="diamond"/>
            <a:tailEnd len="sm" w="sm" type="none"/>
          </a:ln>
        </p:spPr>
      </p:cxnSp>
      <p:cxnSp>
        <p:nvCxnSpPr>
          <p:cNvPr id="2640" name="Google Shape;2640;p150"/>
          <p:cNvCxnSpPr/>
          <p:nvPr/>
        </p:nvCxnSpPr>
        <p:spPr>
          <a:xfrm>
            <a:off x="7076953" y="3135623"/>
            <a:ext cx="0" cy="477000"/>
          </a:xfrm>
          <a:prstGeom prst="straightConnector1">
            <a:avLst/>
          </a:prstGeom>
          <a:noFill/>
          <a:ln cap="sq" cmpd="sng" w="12700">
            <a:solidFill>
              <a:srgbClr val="454034"/>
            </a:solidFill>
            <a:prstDash val="solid"/>
            <a:round/>
            <a:headEnd len="med" w="med" type="diamond"/>
            <a:tailEnd len="sm" w="sm" type="none"/>
          </a:ln>
        </p:spPr>
      </p:cxnSp>
      <p:sp>
        <p:nvSpPr>
          <p:cNvPr id="2632" name="Google Shape;2632;p150"/>
          <p:cNvSpPr txBox="1"/>
          <p:nvPr/>
        </p:nvSpPr>
        <p:spPr>
          <a:xfrm>
            <a:off x="1448801" y="3642125"/>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november</a:t>
            </a:r>
            <a:endParaRPr b="1" i="0" sz="1000" u="none" cap="none" strike="noStrike">
              <a:solidFill>
                <a:schemeClr val="lt1"/>
              </a:solidFill>
              <a:latin typeface="Arial"/>
              <a:ea typeface="Arial"/>
              <a:cs typeface="Arial"/>
              <a:sym typeface="Arial"/>
            </a:endParaRPr>
          </a:p>
        </p:txBody>
      </p:sp>
      <p:sp>
        <p:nvSpPr>
          <p:cNvPr id="2641" name="Google Shape;2641;p150"/>
          <p:cNvSpPr txBox="1"/>
          <p:nvPr/>
        </p:nvSpPr>
        <p:spPr>
          <a:xfrm>
            <a:off x="2263600" y="363795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december</a:t>
            </a:r>
            <a:endParaRPr b="1" i="0" sz="1000" u="none" cap="none" strike="noStrike">
              <a:solidFill>
                <a:schemeClr val="dk1"/>
              </a:solidFill>
              <a:latin typeface="Arial"/>
              <a:ea typeface="Arial"/>
              <a:cs typeface="Arial"/>
              <a:sym typeface="Arial"/>
            </a:endParaRPr>
          </a:p>
        </p:txBody>
      </p:sp>
      <p:sp>
        <p:nvSpPr>
          <p:cNvPr id="2629" name="Google Shape;2629;p150"/>
          <p:cNvSpPr txBox="1"/>
          <p:nvPr/>
        </p:nvSpPr>
        <p:spPr>
          <a:xfrm>
            <a:off x="3078412" y="3642113"/>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januari</a:t>
            </a:r>
            <a:endParaRPr b="1" i="0" sz="1000" u="none" cap="none" strike="noStrike">
              <a:solidFill>
                <a:schemeClr val="lt1"/>
              </a:solidFill>
              <a:latin typeface="Arial"/>
              <a:ea typeface="Arial"/>
              <a:cs typeface="Arial"/>
              <a:sym typeface="Arial"/>
            </a:endParaRPr>
          </a:p>
        </p:txBody>
      </p:sp>
      <p:sp>
        <p:nvSpPr>
          <p:cNvPr id="2642" name="Google Shape;2642;p150"/>
          <p:cNvSpPr txBox="1"/>
          <p:nvPr/>
        </p:nvSpPr>
        <p:spPr>
          <a:xfrm>
            <a:off x="3893200" y="3635938"/>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februari</a:t>
            </a:r>
            <a:endParaRPr b="0" i="0" sz="1400" u="none" cap="none" strike="noStrike">
              <a:solidFill>
                <a:srgbClr val="000000"/>
              </a:solidFill>
              <a:latin typeface="Arial"/>
              <a:ea typeface="Arial"/>
              <a:cs typeface="Arial"/>
              <a:sym typeface="Arial"/>
            </a:endParaRPr>
          </a:p>
        </p:txBody>
      </p:sp>
      <p:sp>
        <p:nvSpPr>
          <p:cNvPr id="2643" name="Google Shape;2643;p150"/>
          <p:cNvSpPr txBox="1"/>
          <p:nvPr/>
        </p:nvSpPr>
        <p:spPr>
          <a:xfrm>
            <a:off x="4708000" y="3640400"/>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maart</a:t>
            </a:r>
            <a:endParaRPr b="1" i="0" sz="1000" u="none" cap="none" strike="noStrike">
              <a:solidFill>
                <a:schemeClr val="lt1"/>
              </a:solidFill>
              <a:latin typeface="Arial"/>
              <a:ea typeface="Arial"/>
              <a:cs typeface="Arial"/>
              <a:sym typeface="Arial"/>
            </a:endParaRPr>
          </a:p>
        </p:txBody>
      </p:sp>
      <p:sp>
        <p:nvSpPr>
          <p:cNvPr id="2644" name="Google Shape;2644;p150"/>
          <p:cNvSpPr txBox="1"/>
          <p:nvPr/>
        </p:nvSpPr>
        <p:spPr>
          <a:xfrm>
            <a:off x="5496275" y="36404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april</a:t>
            </a:r>
            <a:endParaRPr b="1" i="0" sz="1000" u="none" cap="none" strike="noStrike">
              <a:solidFill>
                <a:schemeClr val="dk1"/>
              </a:solidFill>
              <a:latin typeface="Arial"/>
              <a:ea typeface="Arial"/>
              <a:cs typeface="Arial"/>
              <a:sym typeface="Arial"/>
            </a:endParaRPr>
          </a:p>
        </p:txBody>
      </p:sp>
      <p:sp>
        <p:nvSpPr>
          <p:cNvPr id="2645" name="Google Shape;2645;p150"/>
          <p:cNvSpPr txBox="1"/>
          <p:nvPr/>
        </p:nvSpPr>
        <p:spPr>
          <a:xfrm>
            <a:off x="6311074" y="3648288"/>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mei</a:t>
            </a:r>
            <a:endParaRPr b="1" i="0" sz="1000" u="none" cap="none" strike="noStrike">
              <a:solidFill>
                <a:schemeClr val="lt1"/>
              </a:solidFill>
              <a:latin typeface="Arial"/>
              <a:ea typeface="Arial"/>
              <a:cs typeface="Arial"/>
              <a:sym typeface="Arial"/>
            </a:endParaRPr>
          </a:p>
        </p:txBody>
      </p:sp>
      <p:sp>
        <p:nvSpPr>
          <p:cNvPr id="2639" name="Google Shape;2639;p150"/>
          <p:cNvSpPr txBox="1"/>
          <p:nvPr/>
        </p:nvSpPr>
        <p:spPr>
          <a:xfrm>
            <a:off x="628676" y="2760580"/>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2633" name="Google Shape;2633;p150"/>
          <p:cNvSpPr txBox="1"/>
          <p:nvPr/>
        </p:nvSpPr>
        <p:spPr>
          <a:xfrm>
            <a:off x="1301791" y="41228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2624" name="Google Shape;2624;p150"/>
          <p:cNvSpPr txBox="1"/>
          <p:nvPr/>
        </p:nvSpPr>
        <p:spPr>
          <a:xfrm>
            <a:off x="2140913" y="2807721"/>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2630" name="Google Shape;2630;p150"/>
          <p:cNvSpPr txBox="1"/>
          <p:nvPr/>
        </p:nvSpPr>
        <p:spPr>
          <a:xfrm>
            <a:off x="2931398" y="4122855"/>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2626" name="Google Shape;2626;p150"/>
          <p:cNvSpPr txBox="1"/>
          <p:nvPr/>
        </p:nvSpPr>
        <p:spPr>
          <a:xfrm>
            <a:off x="3719649" y="2790919"/>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
        <p:nvSpPr>
          <p:cNvPr id="2635" name="Google Shape;2635;p150"/>
          <p:cNvSpPr txBox="1"/>
          <p:nvPr/>
        </p:nvSpPr>
        <p:spPr>
          <a:xfrm>
            <a:off x="4340489" y="415381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2646" name="Google Shape;2646;p150"/>
          <p:cNvSpPr txBox="1"/>
          <p:nvPr/>
        </p:nvSpPr>
        <p:spPr>
          <a:xfrm>
            <a:off x="6522545" y="27584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2647" name="Google Shape;2647;p150"/>
          <p:cNvSpPr/>
          <p:nvPr/>
        </p:nvSpPr>
        <p:spPr>
          <a:xfrm rot="-5400000">
            <a:off x="5870675" y="2928475"/>
            <a:ext cx="221100" cy="21729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8" name="Google Shape;2648;p150"/>
          <p:cNvSpPr txBox="1"/>
          <p:nvPr/>
        </p:nvSpPr>
        <p:spPr>
          <a:xfrm>
            <a:off x="5325270" y="4152905"/>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2627" name="Google Shape;2627;p150"/>
          <p:cNvSpPr/>
          <p:nvPr/>
        </p:nvSpPr>
        <p:spPr>
          <a:xfrm>
            <a:off x="634000" y="3428925"/>
            <a:ext cx="7280100" cy="219000"/>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2649" name="Google Shape;2649;p150"/>
          <p:cNvSpPr txBox="1"/>
          <p:nvPr/>
        </p:nvSpPr>
        <p:spPr>
          <a:xfrm>
            <a:off x="7099350" y="36483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juni</a:t>
            </a:r>
            <a:endParaRPr b="0" i="0" sz="1400" u="none" cap="none" strike="noStrike">
              <a:solidFill>
                <a:srgbClr val="000000"/>
              </a:solidFill>
              <a:latin typeface="Arial"/>
              <a:ea typeface="Arial"/>
              <a:cs typeface="Arial"/>
              <a:sym typeface="Arial"/>
            </a:endParaRPr>
          </a:p>
        </p:txBody>
      </p:sp>
      <p:sp>
        <p:nvSpPr>
          <p:cNvPr id="2650" name="Google Shape;2650;p150"/>
          <p:cNvSpPr/>
          <p:nvPr/>
        </p:nvSpPr>
        <p:spPr>
          <a:xfrm>
            <a:off x="1094512" y="2278234"/>
            <a:ext cx="179100" cy="3516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1" name="Google Shape;2651;p150"/>
          <p:cNvSpPr txBox="1"/>
          <p:nvPr/>
        </p:nvSpPr>
        <p:spPr>
          <a:xfrm>
            <a:off x="628651" y="208624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2652" name="Google Shape;2652;p150"/>
          <p:cNvSpPr txBox="1"/>
          <p:nvPr/>
        </p:nvSpPr>
        <p:spPr>
          <a:xfrm>
            <a:off x="628650" y="1127907"/>
            <a:ext cx="7886700" cy="842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Startdatum: 26 oktober 2021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Duur: 9 maanden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653" name="Google Shape;2653;p150"/>
          <p:cNvPicPr preferRelativeResize="0"/>
          <p:nvPr/>
        </p:nvPicPr>
        <p:blipFill rotWithShape="1">
          <a:blip r:embed="rId3">
            <a:alphaModFix/>
          </a:blip>
          <a:srcRect b="7011" l="0" r="0" t="5887"/>
          <a:stretch/>
        </p:blipFill>
        <p:spPr>
          <a:xfrm>
            <a:off x="284175" y="0"/>
            <a:ext cx="8859827" cy="5143501"/>
          </a:xfrm>
          <a:prstGeom prst="rect">
            <a:avLst/>
          </a:prstGeom>
          <a:noFill/>
          <a:ln>
            <a:noFill/>
          </a:ln>
        </p:spPr>
      </p:pic>
      <p:sp>
        <p:nvSpPr>
          <p:cNvPr id="2654" name="Google Shape;2654;p150"/>
          <p:cNvSpPr/>
          <p:nvPr/>
        </p:nvSpPr>
        <p:spPr>
          <a:xfrm>
            <a:off x="149275" y="2368225"/>
            <a:ext cx="1938000" cy="75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5" name="Google Shape;2655;p150"/>
          <p:cNvSpPr txBox="1"/>
          <p:nvPr/>
        </p:nvSpPr>
        <p:spPr>
          <a:xfrm>
            <a:off x="284175" y="2460925"/>
            <a:ext cx="1803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Proxima Nova"/>
                <a:ea typeface="Proxima Nova"/>
                <a:cs typeface="Proxima Nova"/>
                <a:sym typeface="Proxima Nova"/>
              </a:rPr>
              <a:t>Pauze</a:t>
            </a:r>
            <a:endParaRPr b="1" i="0" sz="25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9" name="Shape 2659"/>
        <p:cNvGrpSpPr/>
        <p:nvPr/>
      </p:nvGrpSpPr>
      <p:grpSpPr>
        <a:xfrm>
          <a:off x="0" y="0"/>
          <a:ext cx="0" cy="0"/>
          <a:chOff x="0" y="0"/>
          <a:chExt cx="0" cy="0"/>
        </a:xfrm>
      </p:grpSpPr>
      <p:sp>
        <p:nvSpPr>
          <p:cNvPr id="2660" name="Google Shape;2660;p15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15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15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Objectdiagrammen</a:t>
            </a:r>
            <a:endParaRPr b="1" i="0" sz="3200" u="none" cap="none" strike="noStrike">
              <a:solidFill>
                <a:srgbClr val="000000"/>
              </a:solidFill>
              <a:latin typeface="Arial"/>
              <a:ea typeface="Arial"/>
              <a:cs typeface="Arial"/>
              <a:sym typeface="Arial"/>
            </a:endParaRPr>
          </a:p>
        </p:txBody>
      </p:sp>
      <p:pic>
        <p:nvPicPr>
          <p:cNvPr id="2663" name="Google Shape;2663;p15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15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1: BOZAR</a:t>
            </a:r>
            <a:endParaRPr b="0" i="0" sz="3000" u="none" cap="none" strike="noStrike">
              <a:solidFill>
                <a:srgbClr val="000000"/>
              </a:solidFill>
              <a:latin typeface="Arial"/>
              <a:ea typeface="Arial"/>
              <a:cs typeface="Arial"/>
              <a:sym typeface="Arial"/>
            </a:endParaRPr>
          </a:p>
        </p:txBody>
      </p:sp>
      <p:sp>
        <p:nvSpPr>
          <p:cNvPr id="2669" name="Google Shape;2669;p152"/>
          <p:cNvSpPr txBox="1"/>
          <p:nvPr/>
        </p:nvSpPr>
        <p:spPr>
          <a:xfrm>
            <a:off x="628650" y="895650"/>
            <a:ext cx="28227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In het kader van beleidsvoorbereiding wil een overheidsdienst zicht krijgen op de kosten en inkomsten die de Bozar uit een specifieke ruimte haalt, en of de infrastructuur in het verleden overheidssteun kreeg.</a:t>
            </a:r>
            <a:endParaRPr sz="1300">
              <a:solidFill>
                <a:schemeClr val="dk1"/>
              </a:solidFill>
              <a:latin typeface="Calibri"/>
              <a:ea typeface="Calibri"/>
              <a:cs typeface="Calibri"/>
              <a:sym typeface="Calibri"/>
            </a:endParaRPr>
          </a:p>
        </p:txBody>
      </p:sp>
      <p:pic>
        <p:nvPicPr>
          <p:cNvPr id="2670" name="Google Shape;2670;p152"/>
          <p:cNvPicPr preferRelativeResize="0"/>
          <p:nvPr/>
        </p:nvPicPr>
        <p:blipFill>
          <a:blip r:embed="rId3">
            <a:alphaModFix/>
          </a:blip>
          <a:stretch>
            <a:fillRect/>
          </a:stretch>
        </p:blipFill>
        <p:spPr>
          <a:xfrm>
            <a:off x="3756450" y="1012145"/>
            <a:ext cx="4864491" cy="38265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15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Objectdiagrammen</a:t>
            </a:r>
            <a:endParaRPr b="0" i="0" sz="3000" u="none" cap="none" strike="noStrike">
              <a:solidFill>
                <a:srgbClr val="000000"/>
              </a:solidFill>
              <a:latin typeface="Arial"/>
              <a:ea typeface="Arial"/>
              <a:cs typeface="Arial"/>
              <a:sym typeface="Arial"/>
            </a:endParaRPr>
          </a:p>
        </p:txBody>
      </p:sp>
      <p:pic>
        <p:nvPicPr>
          <p:cNvPr id="2676" name="Google Shape;2676;p153">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2677" name="Google Shape;2677;p153"/>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u="sng">
                <a:solidFill>
                  <a:schemeClr val="hlink"/>
                </a:solidFill>
                <a:latin typeface="Proxima Nova"/>
                <a:ea typeface="Proxima Nova"/>
                <a:cs typeface="Proxima Nova"/>
                <a:sym typeface="Proxima Nova"/>
                <a:hlinkClick r:id="rId5"/>
              </a:rPr>
              <a:t>MURAL-LINK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1" name="Shape 2681"/>
        <p:cNvGrpSpPr/>
        <p:nvPr/>
      </p:nvGrpSpPr>
      <p:grpSpPr>
        <a:xfrm>
          <a:off x="0" y="0"/>
          <a:ext cx="0" cy="0"/>
          <a:chOff x="0" y="0"/>
          <a:chExt cx="0" cy="0"/>
        </a:xfrm>
      </p:grpSpPr>
      <p:sp>
        <p:nvSpPr>
          <p:cNvPr id="2682" name="Google Shape;2682;p15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2: jeugdinfrastructuur</a:t>
            </a:r>
            <a:endParaRPr b="0" i="0" sz="3000" u="none" cap="none" strike="noStrike">
              <a:solidFill>
                <a:srgbClr val="000000"/>
              </a:solidFill>
              <a:latin typeface="Arial"/>
              <a:ea typeface="Arial"/>
              <a:cs typeface="Arial"/>
              <a:sym typeface="Arial"/>
            </a:endParaRPr>
          </a:p>
        </p:txBody>
      </p:sp>
      <p:sp>
        <p:nvSpPr>
          <p:cNvPr id="2683" name="Google Shape;2683;p154"/>
          <p:cNvSpPr txBox="1"/>
          <p:nvPr/>
        </p:nvSpPr>
        <p:spPr>
          <a:xfrm>
            <a:off x="628650" y="895650"/>
            <a:ext cx="2147100" cy="258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Een jeugdbeweging uit Geraardsbergen bekijkt de infrastructuur van een andere jeugdbeweging m.o.o. </a:t>
            </a:r>
            <a:r>
              <a:rPr lang="en" sz="1300">
                <a:solidFill>
                  <a:schemeClr val="dk1"/>
                </a:solidFill>
                <a:latin typeface="Calibri"/>
                <a:ea typeface="Calibri"/>
                <a:cs typeface="Calibri"/>
                <a:sym typeface="Calibri"/>
              </a:rPr>
              <a:t>h</a:t>
            </a:r>
            <a:r>
              <a:rPr lang="en" sz="1300">
                <a:solidFill>
                  <a:schemeClr val="dk1"/>
                </a:solidFill>
                <a:latin typeface="Calibri"/>
                <a:ea typeface="Calibri"/>
                <a:cs typeface="Calibri"/>
                <a:sym typeface="Calibri"/>
              </a:rPr>
              <a:t>et huren van een lokaal voor hun kamp tijdens de zomervakantie.</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Ze informeren zich over de aanwezige faciliteiten, de beschikbaarheid, de capaciteit, de locatie, etc.</a:t>
            </a:r>
            <a:endParaRPr sz="1300">
              <a:solidFill>
                <a:schemeClr val="dk1"/>
              </a:solidFill>
              <a:latin typeface="Calibri"/>
              <a:ea typeface="Calibri"/>
              <a:cs typeface="Calibri"/>
              <a:sym typeface="Calibri"/>
            </a:endParaRPr>
          </a:p>
        </p:txBody>
      </p:sp>
      <p:pic>
        <p:nvPicPr>
          <p:cNvPr id="2684" name="Google Shape;2684;p154"/>
          <p:cNvPicPr preferRelativeResize="0"/>
          <p:nvPr/>
        </p:nvPicPr>
        <p:blipFill>
          <a:blip r:embed="rId3">
            <a:alphaModFix/>
          </a:blip>
          <a:stretch>
            <a:fillRect/>
          </a:stretch>
        </p:blipFill>
        <p:spPr>
          <a:xfrm>
            <a:off x="3016550" y="1039375"/>
            <a:ext cx="5975050" cy="3559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descr="Amazon.com : Neewer 12''X11''/30cm X 27cm Wooden Director's Film Movie  Slateboard Clapper Board : Camera &amp; Photo" id="671" name="Google Shape;671;p119"/>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672" name="Google Shape;672;p11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sp>
        <p:nvSpPr>
          <p:cNvPr id="2689" name="Google Shape;2689;p15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Objectdiagrammen</a:t>
            </a:r>
            <a:endParaRPr b="0" i="0" sz="3000" u="none" cap="none" strike="noStrike">
              <a:solidFill>
                <a:srgbClr val="000000"/>
              </a:solidFill>
              <a:latin typeface="Arial"/>
              <a:ea typeface="Arial"/>
              <a:cs typeface="Arial"/>
              <a:sym typeface="Arial"/>
            </a:endParaRPr>
          </a:p>
        </p:txBody>
      </p:sp>
      <p:pic>
        <p:nvPicPr>
          <p:cNvPr id="2690" name="Google Shape;2690;p155">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2691" name="Google Shape;2691;p155"/>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u="sng">
                <a:solidFill>
                  <a:schemeClr val="hlink"/>
                </a:solidFill>
                <a:latin typeface="Proxima Nova"/>
                <a:ea typeface="Proxima Nova"/>
                <a:cs typeface="Proxima Nova"/>
                <a:sym typeface="Proxima Nova"/>
                <a:hlinkClick r:id="rId5"/>
              </a:rPr>
              <a:t>MURAL-LINK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sp>
        <p:nvSpPr>
          <p:cNvPr id="2696" name="Google Shape;2696;p15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 3: bruikleen</a:t>
            </a:r>
            <a:endParaRPr b="0" i="0" sz="3000" u="none" cap="none" strike="noStrike">
              <a:solidFill>
                <a:srgbClr val="000000"/>
              </a:solidFill>
              <a:latin typeface="Arial"/>
              <a:ea typeface="Arial"/>
              <a:cs typeface="Arial"/>
              <a:sym typeface="Arial"/>
            </a:endParaRPr>
          </a:p>
        </p:txBody>
      </p:sp>
      <p:sp>
        <p:nvSpPr>
          <p:cNvPr id="2697" name="Google Shape;2697;p156"/>
          <p:cNvSpPr txBox="1"/>
          <p:nvPr/>
        </p:nvSpPr>
        <p:spPr>
          <a:xfrm>
            <a:off x="628650" y="1012150"/>
            <a:ext cx="2461500" cy="258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Het Museum voor Schone Kunsten in Gent organiseert een overzichtstentoonstelling over de werken van Jan Van Eyck. De originele werken worden van over de hele wereld verzameld.</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t/>
            </a:r>
            <a:endParaRPr sz="1300">
              <a:solidFill>
                <a:schemeClr val="dk1"/>
              </a:solidFill>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zalen van het MSK moeten aan strenge voorwaarden voldoen qua lichtinval, klimaat, vochtigheidsgraad, temperatuur, etc.</a:t>
            </a:r>
            <a:endParaRPr sz="1300">
              <a:solidFill>
                <a:schemeClr val="dk1"/>
              </a:solidFill>
              <a:latin typeface="Calibri"/>
              <a:ea typeface="Calibri"/>
              <a:cs typeface="Calibri"/>
              <a:sym typeface="Calibri"/>
            </a:endParaRPr>
          </a:p>
        </p:txBody>
      </p:sp>
      <p:pic>
        <p:nvPicPr>
          <p:cNvPr id="2698" name="Google Shape;2698;p156"/>
          <p:cNvPicPr preferRelativeResize="0"/>
          <p:nvPr/>
        </p:nvPicPr>
        <p:blipFill>
          <a:blip r:embed="rId3">
            <a:alphaModFix/>
          </a:blip>
          <a:stretch>
            <a:fillRect/>
          </a:stretch>
        </p:blipFill>
        <p:spPr>
          <a:xfrm>
            <a:off x="3429825" y="1056800"/>
            <a:ext cx="5629600" cy="3663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15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Objectdiagrammen</a:t>
            </a:r>
            <a:endParaRPr b="0" i="0" sz="3000" u="none" cap="none" strike="noStrike">
              <a:solidFill>
                <a:srgbClr val="000000"/>
              </a:solidFill>
              <a:latin typeface="Arial"/>
              <a:ea typeface="Arial"/>
              <a:cs typeface="Arial"/>
              <a:sym typeface="Arial"/>
            </a:endParaRPr>
          </a:p>
        </p:txBody>
      </p:sp>
      <p:pic>
        <p:nvPicPr>
          <p:cNvPr id="2704" name="Google Shape;2704;p157">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2705" name="Google Shape;2705;p157"/>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u="sng">
                <a:solidFill>
                  <a:schemeClr val="hlink"/>
                </a:solidFill>
                <a:latin typeface="Proxima Nova"/>
                <a:ea typeface="Proxima Nova"/>
                <a:cs typeface="Proxima Nova"/>
                <a:sym typeface="Proxima Nova"/>
                <a:hlinkClick r:id="rId5"/>
              </a:rPr>
              <a:t>MURAL-LINK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15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15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15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Q&amp;A</a:t>
            </a:r>
            <a:endParaRPr b="1" i="0" sz="3200" u="none" cap="none" strike="noStrike">
              <a:solidFill>
                <a:srgbClr val="000000"/>
              </a:solidFill>
              <a:latin typeface="Arial"/>
              <a:ea typeface="Arial"/>
              <a:cs typeface="Arial"/>
              <a:sym typeface="Arial"/>
            </a:endParaRPr>
          </a:p>
        </p:txBody>
      </p:sp>
      <p:pic>
        <p:nvPicPr>
          <p:cNvPr id="2713" name="Google Shape;2713;p15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15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Use cases voor objectdiagrammen</a:t>
            </a:r>
            <a:endParaRPr b="0" i="0" sz="3000" u="none" cap="none" strike="noStrike">
              <a:solidFill>
                <a:srgbClr val="000000"/>
              </a:solidFill>
              <a:latin typeface="Arial"/>
              <a:ea typeface="Arial"/>
              <a:cs typeface="Arial"/>
              <a:sym typeface="Arial"/>
            </a:endParaRPr>
          </a:p>
        </p:txBody>
      </p:sp>
      <p:pic>
        <p:nvPicPr>
          <p:cNvPr id="2719" name="Google Shape;2719;p159">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2720" name="Google Shape;2720;p159"/>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u="sng">
                <a:solidFill>
                  <a:schemeClr val="hlink"/>
                </a:solidFill>
                <a:latin typeface="Proxima Nova"/>
                <a:ea typeface="Proxima Nova"/>
                <a:cs typeface="Proxima Nova"/>
                <a:sym typeface="Proxima Nova"/>
                <a:hlinkClick r:id="rId5"/>
              </a:rPr>
              <a:t>MURAL-LINK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pic>
        <p:nvPicPr>
          <p:cNvPr id="2725" name="Google Shape;2725;p160"/>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2726" name="Google Shape;2726;p160"/>
          <p:cNvSpPr txBox="1"/>
          <p:nvPr/>
        </p:nvSpPr>
        <p:spPr>
          <a:xfrm>
            <a:off x="645459" y="486450"/>
            <a:ext cx="193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Waarom doen we ... ?</a:t>
            </a:r>
            <a:endParaRPr/>
          </a:p>
        </p:txBody>
      </p:sp>
      <p:sp>
        <p:nvSpPr>
          <p:cNvPr id="2727" name="Google Shape;2727;p160"/>
          <p:cNvSpPr txBox="1"/>
          <p:nvPr/>
        </p:nvSpPr>
        <p:spPr>
          <a:xfrm>
            <a:off x="2041712" y="948116"/>
            <a:ext cx="263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Moeten we niet ... toevoegen ?</a:t>
            </a:r>
            <a:endParaRPr/>
          </a:p>
        </p:txBody>
      </p:sp>
      <p:sp>
        <p:nvSpPr>
          <p:cNvPr id="2728" name="Google Shape;2728;p160"/>
          <p:cNvSpPr txBox="1"/>
          <p:nvPr/>
        </p:nvSpPr>
        <p:spPr>
          <a:xfrm>
            <a:off x="4769224" y="486449"/>
            <a:ext cx="2223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Kunnen we niet beter ... ?</a:t>
            </a:r>
            <a:endParaRPr/>
          </a:p>
        </p:txBody>
      </p:sp>
      <p:sp>
        <p:nvSpPr>
          <p:cNvPr id="2729" name="Google Shape;2729;p160"/>
          <p:cNvSpPr txBox="1"/>
          <p:nvPr/>
        </p:nvSpPr>
        <p:spPr>
          <a:xfrm>
            <a:off x="6313045" y="948115"/>
            <a:ext cx="173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Hoe zit het met ...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16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16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16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Volgende stappen</a:t>
            </a:r>
            <a:endParaRPr b="1" i="0" sz="3200" u="none" cap="none" strike="noStrike">
              <a:solidFill>
                <a:srgbClr val="000000"/>
              </a:solidFill>
              <a:latin typeface="Arial"/>
              <a:ea typeface="Arial"/>
              <a:cs typeface="Arial"/>
              <a:sym typeface="Arial"/>
            </a:endParaRPr>
          </a:p>
        </p:txBody>
      </p:sp>
      <p:pic>
        <p:nvPicPr>
          <p:cNvPr id="2737" name="Google Shape;2737;p16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162"/>
          <p:cNvSpPr/>
          <p:nvPr/>
        </p:nvSpPr>
        <p:spPr>
          <a:xfrm>
            <a:off x="565138" y="378486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743" name="Google Shape;2743;p162"/>
          <p:cNvGrpSpPr/>
          <p:nvPr/>
        </p:nvGrpSpPr>
        <p:grpSpPr>
          <a:xfrm>
            <a:off x="641992" y="1367322"/>
            <a:ext cx="478299" cy="478299"/>
            <a:chOff x="4640263" y="1219200"/>
            <a:chExt cx="123825" cy="123825"/>
          </a:xfrm>
        </p:grpSpPr>
        <p:sp>
          <p:nvSpPr>
            <p:cNvPr id="2744" name="Google Shape;2744;p162"/>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45" name="Google Shape;2745;p162"/>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46" name="Google Shape;2746;p162"/>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47" name="Google Shape;2747;p162"/>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48" name="Google Shape;2748;p162"/>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749" name="Google Shape;2749;p162"/>
          <p:cNvGrpSpPr/>
          <p:nvPr/>
        </p:nvGrpSpPr>
        <p:grpSpPr>
          <a:xfrm>
            <a:off x="630430" y="1988262"/>
            <a:ext cx="470610" cy="478327"/>
            <a:chOff x="6215424" y="4028218"/>
            <a:chExt cx="202814" cy="206140"/>
          </a:xfrm>
        </p:grpSpPr>
        <p:sp>
          <p:nvSpPr>
            <p:cNvPr id="2750" name="Google Shape;2750;p162"/>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2751" name="Google Shape;2751;p162"/>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2752" name="Google Shape;2752;p162"/>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2753" name="Google Shape;2753;p162"/>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2754" name="Google Shape;2754;p162"/>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2755" name="Google Shape;2755;p162"/>
          <p:cNvGrpSpPr/>
          <p:nvPr/>
        </p:nvGrpSpPr>
        <p:grpSpPr>
          <a:xfrm>
            <a:off x="646650" y="3272112"/>
            <a:ext cx="479163" cy="478593"/>
            <a:chOff x="4148138" y="53975"/>
            <a:chExt cx="1335088" cy="1333500"/>
          </a:xfrm>
        </p:grpSpPr>
        <p:sp>
          <p:nvSpPr>
            <p:cNvPr id="2756" name="Google Shape;2756;p162"/>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57" name="Google Shape;2757;p162"/>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758" name="Google Shape;2758;p162"/>
          <p:cNvGrpSpPr/>
          <p:nvPr/>
        </p:nvGrpSpPr>
        <p:grpSpPr>
          <a:xfrm>
            <a:off x="636286" y="2653998"/>
            <a:ext cx="471655" cy="471655"/>
            <a:chOff x="4287838" y="1854201"/>
            <a:chExt cx="149225" cy="149225"/>
          </a:xfrm>
        </p:grpSpPr>
        <p:sp>
          <p:nvSpPr>
            <p:cNvPr id="2759" name="Google Shape;2759;p162"/>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2760" name="Google Shape;2760;p162"/>
            <p:cNvCxnSpPr/>
            <p:nvPr/>
          </p:nvCxnSpPr>
          <p:spPr>
            <a:xfrm>
              <a:off x="4375150" y="1884363"/>
              <a:ext cx="0" cy="0"/>
            </a:xfrm>
            <a:prstGeom prst="straightConnector1">
              <a:avLst/>
            </a:prstGeom>
            <a:noFill/>
            <a:ln>
              <a:noFill/>
            </a:ln>
          </p:spPr>
        </p:cxnSp>
        <p:cxnSp>
          <p:nvCxnSpPr>
            <p:cNvPr id="2761" name="Google Shape;2761;p162"/>
            <p:cNvCxnSpPr/>
            <p:nvPr/>
          </p:nvCxnSpPr>
          <p:spPr>
            <a:xfrm>
              <a:off x="4375150" y="1884363"/>
              <a:ext cx="0" cy="0"/>
            </a:xfrm>
            <a:prstGeom prst="straightConnector1">
              <a:avLst/>
            </a:prstGeom>
            <a:noFill/>
            <a:ln>
              <a:noFill/>
            </a:ln>
          </p:spPr>
        </p:cxnSp>
        <p:sp>
          <p:nvSpPr>
            <p:cNvPr id="2762" name="Google Shape;2762;p162"/>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2763" name="Google Shape;2763;p162"/>
          <p:cNvSpPr txBox="1"/>
          <p:nvPr/>
        </p:nvSpPr>
        <p:spPr>
          <a:xfrm>
            <a:off x="1267626" y="143890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Verwerken van alle input uit de</a:t>
            </a:r>
            <a:r>
              <a:rPr lang="en" sz="1600"/>
              <a:t> thematische </a:t>
            </a:r>
            <a:r>
              <a:rPr b="0" i="0" lang="en" sz="1600" u="none" cap="none" strike="noStrike">
                <a:solidFill>
                  <a:srgbClr val="000000"/>
                </a:solidFill>
                <a:latin typeface="Arial"/>
                <a:ea typeface="Arial"/>
                <a:cs typeface="Arial"/>
                <a:sym typeface="Arial"/>
              </a:rPr>
              <a:t>werkgroep</a:t>
            </a:r>
            <a:endParaRPr/>
          </a:p>
        </p:txBody>
      </p:sp>
      <p:sp>
        <p:nvSpPr>
          <p:cNvPr id="2764" name="Google Shape;2764;p162"/>
          <p:cNvSpPr txBox="1"/>
          <p:nvPr/>
        </p:nvSpPr>
        <p:spPr>
          <a:xfrm>
            <a:off x="1267622" y="195974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Rondsturen van een</a:t>
            </a:r>
            <a:r>
              <a:rPr lang="en" sz="1600"/>
              <a:t> verslag v</a:t>
            </a:r>
            <a:r>
              <a:rPr b="0" i="0" lang="en" sz="1600" u="none" cap="none" strike="noStrike">
                <a:solidFill>
                  <a:srgbClr val="000000"/>
                </a:solidFill>
                <a:latin typeface="Arial"/>
                <a:ea typeface="Arial"/>
                <a:cs typeface="Arial"/>
                <a:sym typeface="Arial"/>
              </a:rPr>
              <a:t>an deze werkgroep. Feedback is zeker welkom</a:t>
            </a:r>
            <a:endParaRPr/>
          </a:p>
        </p:txBody>
      </p:sp>
      <p:sp>
        <p:nvSpPr>
          <p:cNvPr id="2765" name="Google Shape;2765;p162"/>
          <p:cNvSpPr txBox="1"/>
          <p:nvPr/>
        </p:nvSpPr>
        <p:spPr>
          <a:xfrm>
            <a:off x="1267574" y="272047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Feedback capteren via GitHub!</a:t>
            </a:r>
            <a:endParaRPr/>
          </a:p>
        </p:txBody>
      </p:sp>
      <p:sp>
        <p:nvSpPr>
          <p:cNvPr id="2766" name="Google Shape;2766;p162"/>
          <p:cNvSpPr txBox="1"/>
          <p:nvPr/>
        </p:nvSpPr>
        <p:spPr>
          <a:xfrm>
            <a:off x="1267624" y="3239549"/>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600"/>
              <a:t>Itereren op deze versie van het </a:t>
            </a:r>
            <a:r>
              <a:rPr b="0" i="0" lang="en" sz="1600" u="none" cap="none" strike="noStrike">
                <a:solidFill>
                  <a:srgbClr val="000000"/>
                </a:solidFill>
                <a:latin typeface="Arial"/>
                <a:ea typeface="Arial"/>
                <a:cs typeface="Arial"/>
                <a:sym typeface="Arial"/>
              </a:rPr>
              <a:t>semantisch model a.d.h.v. </a:t>
            </a:r>
            <a:r>
              <a:rPr lang="en" sz="1600"/>
              <a:t>de </a:t>
            </a:r>
            <a:r>
              <a:rPr b="0" i="0" lang="en" sz="1600" u="none" cap="none" strike="noStrike">
                <a:solidFill>
                  <a:srgbClr val="000000"/>
                </a:solidFill>
                <a:latin typeface="Arial"/>
                <a:ea typeface="Arial"/>
                <a:cs typeface="Arial"/>
                <a:sym typeface="Arial"/>
              </a:rPr>
              <a:t>gecapteerde feedback</a:t>
            </a:r>
            <a:endParaRPr/>
          </a:p>
        </p:txBody>
      </p:sp>
      <p:sp>
        <p:nvSpPr>
          <p:cNvPr id="2767" name="Google Shape;2767;p16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Volgende</a:t>
            </a:r>
            <a:r>
              <a:rPr b="1" i="0" lang="en" sz="3200" u="none" cap="none" strike="noStrike">
                <a:solidFill>
                  <a:srgbClr val="000000"/>
                </a:solidFill>
                <a:latin typeface="Arial"/>
                <a:ea typeface="Arial"/>
                <a:cs typeface="Arial"/>
                <a:sym typeface="Arial"/>
              </a:rPr>
              <a:t> stappen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163"/>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163"/>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2774" name="Google Shape;2774;p163"/>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dk1"/>
                </a:solidFill>
                <a:latin typeface="Arial"/>
                <a:ea typeface="Arial"/>
                <a:cs typeface="Arial"/>
                <a:sym typeface="Arial"/>
              </a:rPr>
              <a:t>Feedback kan gegeven worden via mail naar onderstaande contacten:</a:t>
            </a:r>
            <a:endParaRPr sz="1300"/>
          </a:p>
          <a:p>
            <a:pPr indent="-279400" lvl="0" marL="285750" marR="0" rtl="0" algn="l">
              <a:lnSpc>
                <a:spcPct val="100000"/>
              </a:lnSpc>
              <a:spcBef>
                <a:spcPts val="0"/>
              </a:spcBef>
              <a:spcAft>
                <a:spcPts val="0"/>
              </a:spcAft>
              <a:buClr>
                <a:schemeClr val="dk1"/>
              </a:buClr>
              <a:buSzPts val="1300"/>
              <a:buFont typeface="Arial"/>
              <a:buChar char="•"/>
            </a:pPr>
            <a:r>
              <a:rPr lang="en" sz="1300" u="sng">
                <a:solidFill>
                  <a:schemeClr val="hlink"/>
                </a:solidFill>
                <a:hlinkClick r:id="rId3"/>
              </a:rPr>
              <a:t>laurens.vercauteren@vlaanderen.be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4"/>
              </a:rPr>
              <a:t>jitse.decock@vlaanderen.be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5"/>
              </a:rPr>
              <a:t>eva.derore@vlaanderen.be</a:t>
            </a:r>
            <a:r>
              <a:rPr lang="en" sz="1300">
                <a:solidFill>
                  <a:schemeClr val="dk1"/>
                </a:solidFill>
              </a:rPr>
              <a:t> </a:t>
            </a:r>
            <a:endParaRPr b="0" i="0" sz="1500" u="none" cap="none" strike="noStrike">
              <a:solidFill>
                <a:schemeClr val="dk1"/>
              </a:solidFill>
              <a:latin typeface="Arial"/>
              <a:ea typeface="Arial"/>
              <a:cs typeface="Arial"/>
              <a:sym typeface="Arial"/>
            </a:endParaRPr>
          </a:p>
        </p:txBody>
      </p:sp>
      <p:sp>
        <p:nvSpPr>
          <p:cNvPr id="2775" name="Google Shape;2775;p163"/>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6" name="Google Shape;2776;p163"/>
          <p:cNvPicPr preferRelativeResize="0"/>
          <p:nvPr/>
        </p:nvPicPr>
        <p:blipFill rotWithShape="1">
          <a:blip r:embed="rId6">
            <a:alphaModFix/>
          </a:blip>
          <a:srcRect b="0" l="0" r="0" t="0"/>
          <a:stretch/>
        </p:blipFill>
        <p:spPr>
          <a:xfrm>
            <a:off x="6044652" y="1522121"/>
            <a:ext cx="1577413" cy="548455"/>
          </a:xfrm>
          <a:prstGeom prst="rect">
            <a:avLst/>
          </a:prstGeom>
          <a:noFill/>
          <a:ln>
            <a:noFill/>
          </a:ln>
        </p:spPr>
      </p:pic>
      <p:sp>
        <p:nvSpPr>
          <p:cNvPr id="2777" name="Google Shape;2777;p163"/>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Feedback kan gegeven worden via GitHub op onderstaande </a:t>
            </a:r>
            <a:r>
              <a:rPr b="0" i="0" lang="en" sz="1500" u="none" cap="none" strike="noStrike">
                <a:solidFill>
                  <a:schemeClr val="lt1"/>
                </a:solidFill>
                <a:latin typeface="Arial"/>
                <a:ea typeface="Arial"/>
                <a:cs typeface="Arial"/>
                <a:sym typeface="Arial"/>
              </a:rPr>
              <a:t>link</a:t>
            </a:r>
            <a:r>
              <a:rPr b="0" i="0" lang="en" sz="1500" u="none" cap="none" strike="noStrike">
                <a:solidFill>
                  <a:schemeClr val="lt1"/>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lang="en" sz="1500" u="sng">
                <a:solidFill>
                  <a:schemeClr val="hlink"/>
                </a:solidFill>
                <a:hlinkClick r:id="rId7"/>
              </a:rPr>
              <a:t>https://github.com/Informatievlaanderen/OSLOthema-cultuurandjeugdinfrastructuur</a:t>
            </a:r>
            <a:r>
              <a:rPr lang="en" sz="1500">
                <a:solidFill>
                  <a:schemeClr val="lt1"/>
                </a:solidFill>
              </a:rPr>
              <a:t>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p:txBody>
      </p:sp>
      <p:sp>
        <p:nvSpPr>
          <p:cNvPr id="2778" name="Google Shape;2778;p16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Feedback</a:t>
            </a:r>
            <a:endParaRPr/>
          </a:p>
        </p:txBody>
      </p:sp>
      <p:sp>
        <p:nvSpPr>
          <p:cNvPr id="2779" name="Google Shape;2779;p163"/>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pic>
        <p:nvPicPr>
          <p:cNvPr id="2784" name="Google Shape;2784;p164"/>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2785" name="Google Shape;2785;p16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2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Agenda</a:t>
            </a:r>
            <a:endParaRPr sz="1200"/>
          </a:p>
        </p:txBody>
      </p:sp>
      <p:pic>
        <p:nvPicPr>
          <p:cNvPr id="678" name="Google Shape;678;p120"/>
          <p:cNvPicPr preferRelativeResize="0"/>
          <p:nvPr/>
        </p:nvPicPr>
        <p:blipFill rotWithShape="1">
          <a:blip r:embed="rId3">
            <a:alphaModFix amt="40000"/>
          </a:blip>
          <a:srcRect b="0" l="36146" r="27790" t="0"/>
          <a:stretch/>
        </p:blipFill>
        <p:spPr>
          <a:xfrm>
            <a:off x="6361550" y="2675"/>
            <a:ext cx="2782449" cy="5143501"/>
          </a:xfrm>
          <a:prstGeom prst="rect">
            <a:avLst/>
          </a:prstGeom>
          <a:noFill/>
          <a:ln>
            <a:noFill/>
          </a:ln>
        </p:spPr>
      </p:pic>
      <p:sp>
        <p:nvSpPr>
          <p:cNvPr id="679" name="Google Shape;679;p120"/>
          <p:cNvSpPr txBox="1"/>
          <p:nvPr/>
        </p:nvSpPr>
        <p:spPr>
          <a:xfrm>
            <a:off x="2420100" y="127415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Welkom	: Wie is wie			5 min</a:t>
            </a:r>
            <a:endParaRPr sz="1000">
              <a:solidFill>
                <a:srgbClr val="666666"/>
              </a:solidFill>
            </a:endParaRPr>
          </a:p>
        </p:txBody>
      </p:sp>
      <p:sp>
        <p:nvSpPr>
          <p:cNvPr id="680" name="Google Shape;680;p120"/>
          <p:cNvSpPr/>
          <p:nvPr/>
        </p:nvSpPr>
        <p:spPr>
          <a:xfrm>
            <a:off x="2229302" y="261641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681" name="Google Shape;681;p120"/>
          <p:cNvCxnSpPr>
            <a:endCxn id="682" idx="0"/>
          </p:cNvCxnSpPr>
          <p:nvPr/>
        </p:nvCxnSpPr>
        <p:spPr>
          <a:xfrm>
            <a:off x="2265302" y="1442674"/>
            <a:ext cx="4500" cy="1954200"/>
          </a:xfrm>
          <a:prstGeom prst="straightConnector1">
            <a:avLst/>
          </a:prstGeom>
          <a:noFill/>
          <a:ln cap="flat" cmpd="sng" w="28575">
            <a:solidFill>
              <a:srgbClr val="7D7D7D"/>
            </a:solidFill>
            <a:prstDash val="solid"/>
            <a:round/>
            <a:headEnd len="med" w="med" type="none"/>
            <a:tailEnd len="med" w="med" type="none"/>
          </a:ln>
        </p:spPr>
      </p:cxnSp>
      <p:sp>
        <p:nvSpPr>
          <p:cNvPr id="683" name="Google Shape;683;p120"/>
          <p:cNvSpPr/>
          <p:nvPr/>
        </p:nvSpPr>
        <p:spPr>
          <a:xfrm>
            <a:off x="2229302" y="1360838"/>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4" name="Google Shape;684;p120"/>
          <p:cNvSpPr/>
          <p:nvPr/>
        </p:nvSpPr>
        <p:spPr>
          <a:xfrm>
            <a:off x="2229302" y="219481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5" name="Google Shape;685;p120"/>
          <p:cNvSpPr/>
          <p:nvPr/>
        </p:nvSpPr>
        <p:spPr>
          <a:xfrm>
            <a:off x="2229302" y="2979885"/>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2" name="Google Shape;682;p120"/>
          <p:cNvSpPr/>
          <p:nvPr/>
        </p:nvSpPr>
        <p:spPr>
          <a:xfrm>
            <a:off x="2229302" y="339687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6" name="Google Shape;686;p120"/>
          <p:cNvSpPr/>
          <p:nvPr/>
        </p:nvSpPr>
        <p:spPr>
          <a:xfrm>
            <a:off x="2228843" y="261180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7" name="Google Shape;687;p120"/>
          <p:cNvSpPr/>
          <p:nvPr/>
        </p:nvSpPr>
        <p:spPr>
          <a:xfrm>
            <a:off x="2229302" y="1777827"/>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120"/>
          <p:cNvSpPr txBox="1"/>
          <p:nvPr/>
        </p:nvSpPr>
        <p:spPr>
          <a:xfrm>
            <a:off x="2420100" y="169112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Samenvatting eerste 			5 min</a:t>
            </a:r>
            <a:endParaRPr sz="1000">
              <a:solidFill>
                <a:srgbClr val="666666"/>
              </a:solidFill>
            </a:endParaRPr>
          </a:p>
          <a:p>
            <a:pPr indent="0" lvl="0" marL="0" rtl="0" algn="l">
              <a:spcBef>
                <a:spcPts val="0"/>
              </a:spcBef>
              <a:spcAft>
                <a:spcPts val="0"/>
              </a:spcAft>
              <a:buNone/>
            </a:pPr>
            <a:r>
              <a:rPr lang="en" sz="1000">
                <a:solidFill>
                  <a:srgbClr val="666666"/>
                </a:solidFill>
              </a:rPr>
              <a:t>thematische werkgroep</a:t>
            </a:r>
            <a:endParaRPr sz="1000">
              <a:solidFill>
                <a:srgbClr val="666666"/>
              </a:solidFill>
            </a:endParaRPr>
          </a:p>
        </p:txBody>
      </p:sp>
      <p:sp>
        <p:nvSpPr>
          <p:cNvPr id="689" name="Google Shape;689;p120"/>
          <p:cNvSpPr txBox="1"/>
          <p:nvPr/>
        </p:nvSpPr>
        <p:spPr>
          <a:xfrm>
            <a:off x="2420100" y="21081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Overzicht aanpassingen model		30 min</a:t>
            </a:r>
            <a:endParaRPr sz="1000">
              <a:solidFill>
                <a:srgbClr val="666666"/>
              </a:solidFill>
            </a:endParaRPr>
          </a:p>
        </p:txBody>
      </p:sp>
      <p:sp>
        <p:nvSpPr>
          <p:cNvPr id="690" name="Google Shape;690;p120"/>
          <p:cNvSpPr txBox="1"/>
          <p:nvPr/>
        </p:nvSpPr>
        <p:spPr>
          <a:xfrm>
            <a:off x="2420100" y="3310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Q&amp;A en volgende stappen		15 min</a:t>
            </a:r>
            <a:endParaRPr sz="1000">
              <a:solidFill>
                <a:srgbClr val="666666"/>
              </a:solidFill>
            </a:endParaRPr>
          </a:p>
        </p:txBody>
      </p:sp>
      <p:sp>
        <p:nvSpPr>
          <p:cNvPr id="691" name="Google Shape;691;p120"/>
          <p:cNvSpPr txBox="1"/>
          <p:nvPr/>
        </p:nvSpPr>
        <p:spPr>
          <a:xfrm>
            <a:off x="2420100" y="250065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Volledig model met attributen		60 min</a:t>
            </a:r>
            <a:endParaRPr sz="1000">
              <a:solidFill>
                <a:srgbClr val="666666"/>
              </a:solidFill>
            </a:endParaRPr>
          </a:p>
        </p:txBody>
      </p:sp>
      <p:sp>
        <p:nvSpPr>
          <p:cNvPr id="692" name="Google Shape;692;p120"/>
          <p:cNvSpPr txBox="1"/>
          <p:nvPr/>
        </p:nvSpPr>
        <p:spPr>
          <a:xfrm>
            <a:off x="2420100" y="294205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Objectdiagrammen			60 min</a:t>
            </a:r>
            <a:endParaRPr sz="1000">
              <a:solidFill>
                <a:srgbClr val="666666"/>
              </a:solidFill>
            </a:endParaRPr>
          </a:p>
        </p:txBody>
      </p:sp>
      <p:sp>
        <p:nvSpPr>
          <p:cNvPr id="693" name="Google Shape;693;p120"/>
          <p:cNvSpPr/>
          <p:nvPr/>
        </p:nvSpPr>
        <p:spPr>
          <a:xfrm>
            <a:off x="649800" y="2686350"/>
            <a:ext cx="1579500" cy="300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         15 min. pauze</a:t>
            </a:r>
            <a:endParaRPr sz="1100"/>
          </a:p>
        </p:txBody>
      </p:sp>
      <p:pic>
        <p:nvPicPr>
          <p:cNvPr id="694" name="Google Shape;694;p120"/>
          <p:cNvPicPr preferRelativeResize="0"/>
          <p:nvPr/>
        </p:nvPicPr>
        <p:blipFill rotWithShape="1">
          <a:blip r:embed="rId4">
            <a:alphaModFix/>
          </a:blip>
          <a:srcRect b="0" l="21775" r="23125" t="0"/>
          <a:stretch/>
        </p:blipFill>
        <p:spPr>
          <a:xfrm>
            <a:off x="705800" y="2686350"/>
            <a:ext cx="314871" cy="30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16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16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165"/>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Bedankt!</a:t>
            </a:r>
            <a:endParaRPr b="1" i="0" sz="3200" u="none" cap="none" strike="noStrike">
              <a:solidFill>
                <a:srgbClr val="000000"/>
              </a:solidFill>
              <a:latin typeface="Arial"/>
              <a:ea typeface="Arial"/>
              <a:cs typeface="Arial"/>
              <a:sym typeface="Arial"/>
            </a:endParaRPr>
          </a:p>
        </p:txBody>
      </p:sp>
      <p:pic>
        <p:nvPicPr>
          <p:cNvPr id="2793" name="Google Shape;2793;p165"/>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2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Hoe ziet de planning eruit?</a:t>
            </a:r>
            <a:endParaRPr b="1" sz="3200"/>
          </a:p>
          <a:p>
            <a:pPr indent="0" lvl="0" marL="0" marR="0" rtl="0" algn="l">
              <a:lnSpc>
                <a:spcPct val="100000"/>
              </a:lnSpc>
              <a:spcBef>
                <a:spcPts val="0"/>
              </a:spcBef>
              <a:spcAft>
                <a:spcPts val="0"/>
              </a:spcAft>
              <a:buNone/>
            </a:pPr>
            <a:r>
              <a:rPr b="1" i="1" lang="en" sz="2500">
                <a:solidFill>
                  <a:schemeClr val="dk1"/>
                </a:solidFill>
              </a:rPr>
              <a:t>OSLO-</a:t>
            </a:r>
            <a:r>
              <a:rPr b="1" i="1" lang="en" sz="2500">
                <a:solidFill>
                  <a:schemeClr val="dk1"/>
                </a:solidFill>
              </a:rPr>
              <a:t>traject</a:t>
            </a:r>
            <a:endParaRPr b="1" i="1" sz="2500">
              <a:solidFill>
                <a:schemeClr val="dk1"/>
              </a:solidFill>
            </a:endParaRPr>
          </a:p>
        </p:txBody>
      </p:sp>
      <p:sp>
        <p:nvSpPr>
          <p:cNvPr id="700" name="Google Shape;700;p121"/>
          <p:cNvSpPr/>
          <p:nvPr/>
        </p:nvSpPr>
        <p:spPr>
          <a:xfrm>
            <a:off x="1397205" y="34080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1" name="Google Shape;701;p121"/>
          <p:cNvSpPr txBox="1"/>
          <p:nvPr/>
        </p:nvSpPr>
        <p:spPr>
          <a:xfrm>
            <a:off x="830100" y="1363425"/>
            <a:ext cx="74838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Duur: +/- 4 maanden (+ 4 maand publieke review)</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Vergeet je zeker niet in te schrijven!</a:t>
            </a:r>
            <a:endParaRPr b="1" sz="1300"/>
          </a:p>
        </p:txBody>
      </p:sp>
      <p:grpSp>
        <p:nvGrpSpPr>
          <p:cNvPr id="702" name="Google Shape;702;p121"/>
          <p:cNvGrpSpPr/>
          <p:nvPr/>
        </p:nvGrpSpPr>
        <p:grpSpPr>
          <a:xfrm>
            <a:off x="7207341" y="2302892"/>
            <a:ext cx="1271321" cy="1530490"/>
            <a:chOff x="3048000" y="2295578"/>
            <a:chExt cx="1524000" cy="2847953"/>
          </a:xfrm>
        </p:grpSpPr>
        <p:grpSp>
          <p:nvGrpSpPr>
            <p:cNvPr id="703" name="Google Shape;703;p121"/>
            <p:cNvGrpSpPr/>
            <p:nvPr/>
          </p:nvGrpSpPr>
          <p:grpSpPr>
            <a:xfrm>
              <a:off x="3048000" y="2295578"/>
              <a:ext cx="1524000" cy="2847953"/>
              <a:chOff x="0" y="2295575"/>
              <a:chExt cx="1524000" cy="2837455"/>
            </a:xfrm>
          </p:grpSpPr>
          <p:sp>
            <p:nvSpPr>
              <p:cNvPr id="704" name="Google Shape;704;p121"/>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21"/>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121"/>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Start publieke review</a:t>
              </a:r>
              <a:endParaRPr b="1" sz="1000">
                <a:solidFill>
                  <a:srgbClr val="5E5E5E"/>
                </a:solidFill>
                <a:latin typeface="Roboto"/>
                <a:ea typeface="Roboto"/>
                <a:cs typeface="Roboto"/>
                <a:sym typeface="Roboto"/>
              </a:endParaRPr>
            </a:p>
          </p:txBody>
        </p:sp>
        <p:sp>
          <p:nvSpPr>
            <p:cNvPr id="707" name="Google Shape;707;p121"/>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juni</a:t>
              </a:r>
              <a:endParaRPr sz="1000">
                <a:solidFill>
                  <a:srgbClr val="5E5E5E"/>
                </a:solidFill>
                <a:latin typeface="Roboto"/>
                <a:ea typeface="Roboto"/>
                <a:cs typeface="Roboto"/>
                <a:sym typeface="Roboto"/>
              </a:endParaRPr>
            </a:p>
          </p:txBody>
        </p:sp>
      </p:grpSp>
      <p:grpSp>
        <p:nvGrpSpPr>
          <p:cNvPr id="708" name="Google Shape;708;p121"/>
          <p:cNvGrpSpPr/>
          <p:nvPr/>
        </p:nvGrpSpPr>
        <p:grpSpPr>
          <a:xfrm>
            <a:off x="5936016" y="2302893"/>
            <a:ext cx="1271321" cy="1530492"/>
            <a:chOff x="3048000" y="2295575"/>
            <a:chExt cx="1524000" cy="2847956"/>
          </a:xfrm>
        </p:grpSpPr>
        <p:grpSp>
          <p:nvGrpSpPr>
            <p:cNvPr id="709" name="Google Shape;709;p121"/>
            <p:cNvGrpSpPr/>
            <p:nvPr/>
          </p:nvGrpSpPr>
          <p:grpSpPr>
            <a:xfrm>
              <a:off x="3048000" y="2295578"/>
              <a:ext cx="1524000" cy="2847953"/>
              <a:chOff x="0" y="2295575"/>
              <a:chExt cx="1524000" cy="2837455"/>
            </a:xfrm>
          </p:grpSpPr>
          <p:sp>
            <p:nvSpPr>
              <p:cNvPr id="710" name="Google Shape;710;p121"/>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21"/>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2" name="Google Shape;712;p121"/>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713" name="Google Shape;713;p121"/>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Thematische werkgroep 4</a:t>
              </a:r>
              <a:endParaRPr b="1" sz="1000">
                <a:solidFill>
                  <a:srgbClr val="5E5E5E"/>
                </a:solidFill>
                <a:latin typeface="Roboto"/>
                <a:ea typeface="Roboto"/>
                <a:cs typeface="Roboto"/>
                <a:sym typeface="Roboto"/>
              </a:endParaRPr>
            </a:p>
          </p:txBody>
        </p:sp>
        <p:sp>
          <p:nvSpPr>
            <p:cNvPr id="714" name="Google Shape;714;p121"/>
            <p:cNvSpPr txBox="1"/>
            <p:nvPr/>
          </p:nvSpPr>
          <p:spPr>
            <a:xfrm>
              <a:off x="3224536" y="2299316"/>
              <a:ext cx="1070400" cy="33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10 mei</a:t>
              </a:r>
              <a:endParaRPr sz="1000">
                <a:solidFill>
                  <a:srgbClr val="5E5E5E"/>
                </a:solidFill>
                <a:latin typeface="Roboto"/>
                <a:ea typeface="Roboto"/>
                <a:cs typeface="Roboto"/>
                <a:sym typeface="Roboto"/>
              </a:endParaRPr>
            </a:p>
          </p:txBody>
        </p:sp>
      </p:grpSp>
      <p:grpSp>
        <p:nvGrpSpPr>
          <p:cNvPr id="715" name="Google Shape;715;p121"/>
          <p:cNvGrpSpPr/>
          <p:nvPr/>
        </p:nvGrpSpPr>
        <p:grpSpPr>
          <a:xfrm>
            <a:off x="4664741" y="2302913"/>
            <a:ext cx="1271321" cy="1530492"/>
            <a:chOff x="3048000" y="2295575"/>
            <a:chExt cx="1524000" cy="2847956"/>
          </a:xfrm>
        </p:grpSpPr>
        <p:grpSp>
          <p:nvGrpSpPr>
            <p:cNvPr id="716" name="Google Shape;716;p121"/>
            <p:cNvGrpSpPr/>
            <p:nvPr/>
          </p:nvGrpSpPr>
          <p:grpSpPr>
            <a:xfrm>
              <a:off x="3048000" y="2295578"/>
              <a:ext cx="1524000" cy="2847953"/>
              <a:chOff x="0" y="2295575"/>
              <a:chExt cx="1524000" cy="2837455"/>
            </a:xfrm>
          </p:grpSpPr>
          <p:sp>
            <p:nvSpPr>
              <p:cNvPr id="717" name="Google Shape;717;p121"/>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1"/>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9" name="Google Shape;719;p121"/>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720" name="Google Shape;720;p121"/>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Thematische werkgroep 3</a:t>
              </a:r>
              <a:endParaRPr b="1" sz="1000">
                <a:solidFill>
                  <a:srgbClr val="5E5E5E"/>
                </a:solidFill>
                <a:latin typeface="Roboto"/>
                <a:ea typeface="Roboto"/>
                <a:cs typeface="Roboto"/>
                <a:sym typeface="Roboto"/>
              </a:endParaRPr>
            </a:p>
          </p:txBody>
        </p:sp>
        <p:sp>
          <p:nvSpPr>
            <p:cNvPr id="721" name="Google Shape;721;p121"/>
            <p:cNvSpPr txBox="1"/>
            <p:nvPr/>
          </p:nvSpPr>
          <p:spPr>
            <a:xfrm>
              <a:off x="3224536" y="2299315"/>
              <a:ext cx="10881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22 maart</a:t>
              </a:r>
              <a:endParaRPr sz="1000">
                <a:solidFill>
                  <a:srgbClr val="5E5E5E"/>
                </a:solidFill>
                <a:latin typeface="Roboto"/>
                <a:ea typeface="Roboto"/>
                <a:cs typeface="Roboto"/>
                <a:sym typeface="Roboto"/>
              </a:endParaRPr>
            </a:p>
          </p:txBody>
        </p:sp>
      </p:grpSp>
      <p:grpSp>
        <p:nvGrpSpPr>
          <p:cNvPr id="722" name="Google Shape;722;p121"/>
          <p:cNvGrpSpPr/>
          <p:nvPr/>
        </p:nvGrpSpPr>
        <p:grpSpPr>
          <a:xfrm>
            <a:off x="2122120" y="2302911"/>
            <a:ext cx="1271372" cy="1530488"/>
            <a:chOff x="1515975" y="2295580"/>
            <a:chExt cx="1525524" cy="2847950"/>
          </a:xfrm>
        </p:grpSpPr>
        <p:sp>
          <p:nvSpPr>
            <p:cNvPr id="723" name="Google Shape;723;p121"/>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21"/>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1"/>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Thematische werkgroep 1</a:t>
              </a:r>
              <a:endParaRPr b="1" sz="1000">
                <a:solidFill>
                  <a:srgbClr val="FFFFFF"/>
                </a:solidFill>
                <a:latin typeface="Roboto"/>
                <a:ea typeface="Roboto"/>
                <a:cs typeface="Roboto"/>
                <a:sym typeface="Roboto"/>
              </a:endParaRPr>
            </a:p>
          </p:txBody>
        </p:sp>
        <p:sp>
          <p:nvSpPr>
            <p:cNvPr id="726" name="Google Shape;726;p121"/>
            <p:cNvSpPr txBox="1"/>
            <p:nvPr/>
          </p:nvSpPr>
          <p:spPr>
            <a:xfrm>
              <a:off x="1692701" y="2299314"/>
              <a:ext cx="11166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26 januari</a:t>
              </a:r>
              <a:endParaRPr sz="1000">
                <a:solidFill>
                  <a:srgbClr val="1B786E"/>
                </a:solidFill>
                <a:latin typeface="Roboto"/>
                <a:ea typeface="Roboto"/>
                <a:cs typeface="Roboto"/>
                <a:sym typeface="Roboto"/>
              </a:endParaRPr>
            </a:p>
          </p:txBody>
        </p:sp>
        <p:cxnSp>
          <p:nvCxnSpPr>
            <p:cNvPr id="727" name="Google Shape;727;p121"/>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728" name="Google Shape;728;p121"/>
          <p:cNvGrpSpPr/>
          <p:nvPr/>
        </p:nvGrpSpPr>
        <p:grpSpPr>
          <a:xfrm>
            <a:off x="850747" y="2302911"/>
            <a:ext cx="1271372" cy="1530488"/>
            <a:chOff x="1515975" y="2295580"/>
            <a:chExt cx="1525524" cy="2847950"/>
          </a:xfrm>
        </p:grpSpPr>
        <p:sp>
          <p:nvSpPr>
            <p:cNvPr id="729" name="Google Shape;729;p121"/>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21"/>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21"/>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Business werkgroep</a:t>
              </a:r>
              <a:endParaRPr b="1" sz="1000">
                <a:solidFill>
                  <a:srgbClr val="FFFFFF"/>
                </a:solidFill>
                <a:latin typeface="Roboto"/>
                <a:ea typeface="Roboto"/>
                <a:cs typeface="Roboto"/>
                <a:sym typeface="Roboto"/>
              </a:endParaRPr>
            </a:p>
          </p:txBody>
        </p:sp>
        <p:sp>
          <p:nvSpPr>
            <p:cNvPr id="732" name="Google Shape;732;p121"/>
            <p:cNvSpPr txBox="1"/>
            <p:nvPr/>
          </p:nvSpPr>
          <p:spPr>
            <a:xfrm>
              <a:off x="1692689" y="2299314"/>
              <a:ext cx="11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733" name="Google Shape;733;p121"/>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734" name="Google Shape;734;p121"/>
          <p:cNvGrpSpPr/>
          <p:nvPr/>
        </p:nvGrpSpPr>
        <p:grpSpPr>
          <a:xfrm>
            <a:off x="3393391" y="2302913"/>
            <a:ext cx="1271321" cy="1530492"/>
            <a:chOff x="3048000" y="2295575"/>
            <a:chExt cx="1524000" cy="2847956"/>
          </a:xfrm>
        </p:grpSpPr>
        <p:grpSp>
          <p:nvGrpSpPr>
            <p:cNvPr id="735" name="Google Shape;735;p121"/>
            <p:cNvGrpSpPr/>
            <p:nvPr/>
          </p:nvGrpSpPr>
          <p:grpSpPr>
            <a:xfrm>
              <a:off x="3048000" y="2295578"/>
              <a:ext cx="1524000" cy="2847953"/>
              <a:chOff x="0" y="2295575"/>
              <a:chExt cx="1524000" cy="2837455"/>
            </a:xfrm>
          </p:grpSpPr>
          <p:sp>
            <p:nvSpPr>
              <p:cNvPr id="736" name="Google Shape;736;p121"/>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21"/>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8" name="Google Shape;738;p121"/>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739" name="Google Shape;739;p121"/>
            <p:cNvSpPr txBox="1"/>
            <p:nvPr/>
          </p:nvSpPr>
          <p:spPr>
            <a:xfrm>
              <a:off x="3224559" y="2299318"/>
              <a:ext cx="1146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22 februari</a:t>
              </a:r>
              <a:endParaRPr sz="1000">
                <a:solidFill>
                  <a:srgbClr val="1B786E"/>
                </a:solidFill>
                <a:latin typeface="Roboto"/>
                <a:ea typeface="Roboto"/>
                <a:cs typeface="Roboto"/>
                <a:sym typeface="Roboto"/>
              </a:endParaRPr>
            </a:p>
          </p:txBody>
        </p:sp>
        <p:sp>
          <p:nvSpPr>
            <p:cNvPr id="740" name="Google Shape;740;p121"/>
            <p:cNvSpPr txBox="1"/>
            <p:nvPr/>
          </p:nvSpPr>
          <p:spPr>
            <a:xfrm>
              <a:off x="322461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2</a:t>
              </a:r>
              <a:endParaRPr b="1" sz="1000">
                <a:solidFill>
                  <a:schemeClr val="lt1"/>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Wie is wie?</a:t>
            </a:r>
            <a:endParaRPr b="0" i="0" sz="3000" u="none" cap="none" strike="noStrike">
              <a:solidFill>
                <a:srgbClr val="000000"/>
              </a:solidFill>
              <a:latin typeface="Arial"/>
              <a:ea typeface="Arial"/>
              <a:cs typeface="Arial"/>
              <a:sym typeface="Arial"/>
            </a:endParaRPr>
          </a:p>
        </p:txBody>
      </p:sp>
      <p:pic>
        <p:nvPicPr>
          <p:cNvPr id="746" name="Google Shape;746;p122">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747" name="Google Shape;747;p122"/>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u="sng">
                <a:solidFill>
                  <a:schemeClr val="hlink"/>
                </a:solidFill>
                <a:latin typeface="Proxima Nova"/>
                <a:ea typeface="Proxima Nova"/>
                <a:cs typeface="Proxima Nova"/>
                <a:sym typeface="Proxima Nova"/>
                <a:hlinkClick r:id="rId5"/>
              </a:rPr>
              <a:t>MURAL-LINK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3"/>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23"/>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23"/>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Samenvatting</a:t>
            </a:r>
            <a:endParaRPr b="1" i="0" sz="3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700"/>
              <a:buFont typeface="Arial"/>
              <a:buNone/>
            </a:pPr>
            <a:r>
              <a:rPr b="1" lang="en" sz="3700"/>
              <a:t>eerste thematische </a:t>
            </a:r>
            <a:r>
              <a:rPr b="1" i="0" lang="en" sz="3700" u="none" cap="none" strike="noStrike">
                <a:solidFill>
                  <a:srgbClr val="000000"/>
                </a:solidFill>
                <a:latin typeface="Arial"/>
                <a:ea typeface="Arial"/>
                <a:cs typeface="Arial"/>
                <a:sym typeface="Arial"/>
              </a:rPr>
              <a:t>werkgroep</a:t>
            </a:r>
            <a:endParaRPr b="1" i="0" sz="3700" u="none" cap="none" strike="noStrike">
              <a:solidFill>
                <a:srgbClr val="000000"/>
              </a:solidFill>
              <a:latin typeface="Arial"/>
              <a:ea typeface="Arial"/>
              <a:cs typeface="Arial"/>
              <a:sym typeface="Arial"/>
            </a:endParaRPr>
          </a:p>
        </p:txBody>
      </p:sp>
      <p:pic>
        <p:nvPicPr>
          <p:cNvPr id="755" name="Google Shape;755;p123"/>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4"/>
          <p:cNvSpPr txBox="1"/>
          <p:nvPr/>
        </p:nvSpPr>
        <p:spPr>
          <a:xfrm>
            <a:off x="628650" y="273850"/>
            <a:ext cx="7949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en" sz="3000"/>
              <a:t>Topics </a:t>
            </a:r>
            <a:r>
              <a:rPr b="1" i="0" lang="en" sz="3000" u="none" cap="none" strike="noStrike">
                <a:solidFill>
                  <a:srgbClr val="000000"/>
                </a:solidFill>
                <a:latin typeface="Arial"/>
                <a:ea typeface="Arial"/>
                <a:cs typeface="Arial"/>
                <a:sym typeface="Arial"/>
              </a:rPr>
              <a:t>vorige werkgroep?</a:t>
            </a:r>
            <a:endParaRPr b="1" i="0" sz="3000" u="none" cap="none" strike="noStrike">
              <a:solidFill>
                <a:srgbClr val="000000"/>
              </a:solidFill>
              <a:latin typeface="Arial"/>
              <a:ea typeface="Arial"/>
              <a:cs typeface="Arial"/>
              <a:sym typeface="Arial"/>
            </a:endParaRPr>
          </a:p>
        </p:txBody>
      </p:sp>
      <p:pic>
        <p:nvPicPr>
          <p:cNvPr id="761" name="Google Shape;761;p124"/>
          <p:cNvPicPr preferRelativeResize="0"/>
          <p:nvPr/>
        </p:nvPicPr>
        <p:blipFill rotWithShape="1">
          <a:blip r:embed="rId3">
            <a:alphaModFix/>
          </a:blip>
          <a:srcRect b="0" l="0" r="0" t="0"/>
          <a:stretch/>
        </p:blipFill>
        <p:spPr>
          <a:xfrm>
            <a:off x="1668650" y="1412428"/>
            <a:ext cx="662201" cy="654125"/>
          </a:xfrm>
          <a:prstGeom prst="rect">
            <a:avLst/>
          </a:prstGeom>
          <a:noFill/>
          <a:ln>
            <a:noFill/>
          </a:ln>
        </p:spPr>
      </p:pic>
      <p:sp>
        <p:nvSpPr>
          <p:cNvPr id="762" name="Google Shape;762;p124"/>
          <p:cNvSpPr txBox="1"/>
          <p:nvPr/>
        </p:nvSpPr>
        <p:spPr>
          <a:xfrm>
            <a:off x="315800" y="2583394"/>
            <a:ext cx="2998500" cy="13698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Basisterminologie</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Unified Modeling Language</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Concepten</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Relaties</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Attribuering</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lang="en" sz="1100"/>
              <a:t>Asiel v</a:t>
            </a:r>
            <a:r>
              <a:rPr b="0" i="0" lang="en" sz="1100" u="none" cap="none" strike="noStrike">
                <a:solidFill>
                  <a:srgbClr val="000000"/>
                </a:solidFill>
                <a:latin typeface="Arial"/>
                <a:ea typeface="Arial"/>
                <a:cs typeface="Arial"/>
                <a:sym typeface="Arial"/>
              </a:rPr>
              <a:t>oorbeeld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3" name="Google Shape;763;p124"/>
          <p:cNvSpPr txBox="1"/>
          <p:nvPr/>
        </p:nvSpPr>
        <p:spPr>
          <a:xfrm>
            <a:off x="315800" y="2151378"/>
            <a:ext cx="2998500" cy="27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UML introductie</a:t>
            </a:r>
            <a:endParaRPr b="1" i="0" sz="1100" u="none" cap="none" strike="noStrike">
              <a:solidFill>
                <a:srgbClr val="434343"/>
              </a:solidFill>
              <a:latin typeface="Arial"/>
              <a:ea typeface="Arial"/>
              <a:cs typeface="Arial"/>
              <a:sym typeface="Arial"/>
            </a:endParaRPr>
          </a:p>
        </p:txBody>
      </p:sp>
      <p:pic>
        <p:nvPicPr>
          <p:cNvPr id="764" name="Google Shape;764;p124"/>
          <p:cNvPicPr preferRelativeResize="0"/>
          <p:nvPr/>
        </p:nvPicPr>
        <p:blipFill rotWithShape="1">
          <a:blip r:embed="rId4">
            <a:alphaModFix/>
          </a:blip>
          <a:srcRect b="0" l="0" r="0" t="0"/>
          <a:stretch/>
        </p:blipFill>
        <p:spPr>
          <a:xfrm>
            <a:off x="4387625" y="1412428"/>
            <a:ext cx="710654" cy="654125"/>
          </a:xfrm>
          <a:prstGeom prst="rect">
            <a:avLst/>
          </a:prstGeom>
          <a:noFill/>
          <a:ln>
            <a:noFill/>
          </a:ln>
        </p:spPr>
      </p:pic>
      <p:sp>
        <p:nvSpPr>
          <p:cNvPr id="765" name="Google Shape;765;p124"/>
          <p:cNvSpPr txBox="1"/>
          <p:nvPr/>
        </p:nvSpPr>
        <p:spPr>
          <a:xfrm>
            <a:off x="6268300" y="2151378"/>
            <a:ext cx="2912700" cy="39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Sneuvelmodel opbouwen adhv verzamelde </a:t>
            </a:r>
            <a:r>
              <a:rPr b="1" lang="en" sz="1200"/>
              <a:t>storylines</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766" name="Google Shape;766;p124"/>
          <p:cNvSpPr txBox="1"/>
          <p:nvPr/>
        </p:nvSpPr>
        <p:spPr>
          <a:xfrm>
            <a:off x="6268400" y="2583394"/>
            <a:ext cx="2880600" cy="1539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lang="en" sz="1100"/>
              <a:t>Storyline 1: infrastructuurkosten van de Bozar</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lang="en" sz="1100"/>
              <a:t>Storyline 2: (ver)huur van jeugdinfrastructuur</a:t>
            </a:r>
            <a:endParaRPr sz="1100"/>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Opbouwen en voorstelling sneuvelmodel</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767" name="Google Shape;767;p124"/>
          <p:cNvCxnSpPr/>
          <p:nvPr/>
        </p:nvCxnSpPr>
        <p:spPr>
          <a:xfrm>
            <a:off x="3314200" y="1943650"/>
            <a:ext cx="0" cy="1712700"/>
          </a:xfrm>
          <a:prstGeom prst="straightConnector1">
            <a:avLst/>
          </a:prstGeom>
          <a:noFill/>
          <a:ln cap="flat" cmpd="sng" w="9525">
            <a:solidFill>
              <a:schemeClr val="dk2"/>
            </a:solidFill>
            <a:prstDash val="solid"/>
            <a:round/>
            <a:headEnd len="sm" w="sm" type="none"/>
            <a:tailEnd len="sm" w="sm" type="none"/>
          </a:ln>
        </p:spPr>
      </p:cxnSp>
      <p:cxnSp>
        <p:nvCxnSpPr>
          <p:cNvPr id="768" name="Google Shape;768;p124"/>
          <p:cNvCxnSpPr/>
          <p:nvPr/>
        </p:nvCxnSpPr>
        <p:spPr>
          <a:xfrm>
            <a:off x="6268300" y="1943650"/>
            <a:ext cx="0" cy="1712700"/>
          </a:xfrm>
          <a:prstGeom prst="straightConnector1">
            <a:avLst/>
          </a:prstGeom>
          <a:noFill/>
          <a:ln cap="flat" cmpd="sng" w="9525">
            <a:solidFill>
              <a:schemeClr val="dk2"/>
            </a:solidFill>
            <a:prstDash val="solid"/>
            <a:round/>
            <a:headEnd len="sm" w="sm" type="none"/>
            <a:tailEnd len="sm" w="sm" type="none"/>
          </a:ln>
        </p:spPr>
      </p:cxnSp>
      <p:sp>
        <p:nvSpPr>
          <p:cNvPr id="769" name="Google Shape;769;p124"/>
          <p:cNvSpPr txBox="1"/>
          <p:nvPr/>
        </p:nvSpPr>
        <p:spPr>
          <a:xfrm>
            <a:off x="3314350" y="2151378"/>
            <a:ext cx="2954100" cy="27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Terugblik business werkgroep</a:t>
            </a:r>
            <a:endParaRPr b="1" i="0" sz="1200" u="none" cap="none" strike="noStrike">
              <a:solidFill>
                <a:srgbClr val="000000"/>
              </a:solidFill>
              <a:latin typeface="Arial"/>
              <a:ea typeface="Arial"/>
              <a:cs typeface="Arial"/>
              <a:sym typeface="Arial"/>
            </a:endParaRPr>
          </a:p>
        </p:txBody>
      </p:sp>
      <p:sp>
        <p:nvSpPr>
          <p:cNvPr id="770" name="Google Shape;770;p124"/>
          <p:cNvSpPr txBox="1"/>
          <p:nvPr/>
        </p:nvSpPr>
        <p:spPr>
          <a:xfrm>
            <a:off x="3314300" y="2583394"/>
            <a:ext cx="2954100" cy="692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lang="en" sz="1100"/>
              <a:t>Terugblik business werkgroep</a:t>
            </a:r>
            <a:endParaRPr sz="1100"/>
          </a:p>
          <a:p>
            <a:pPr indent="-298450" lvl="0" marL="457200" marR="0" rtl="0" algn="l">
              <a:lnSpc>
                <a:spcPct val="100000"/>
              </a:lnSpc>
              <a:spcBef>
                <a:spcPts val="0"/>
              </a:spcBef>
              <a:spcAft>
                <a:spcPts val="0"/>
              </a:spcAft>
              <a:buSzPts val="1100"/>
              <a:buChar char="●"/>
            </a:pPr>
            <a:r>
              <a:rPr lang="en" sz="1100"/>
              <a:t>Verduidelijking scope</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771" name="Google Shape;771;p124"/>
          <p:cNvPicPr preferRelativeResize="0"/>
          <p:nvPr/>
        </p:nvPicPr>
        <p:blipFill rotWithShape="1">
          <a:blip r:embed="rId5">
            <a:alphaModFix/>
          </a:blip>
          <a:srcRect b="0" l="0" r="0" t="0"/>
          <a:stretch/>
        </p:blipFill>
        <p:spPr>
          <a:xfrm>
            <a:off x="7288875" y="1168100"/>
            <a:ext cx="775550" cy="77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